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1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747" y="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804C6D-EAF1-4A09-9729-B4C8FE278272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0F232D-AABA-4485-BC76-D57CAAF896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133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969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2A952F7-0D59-41BC-9905-0A3282924097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9964CA6-4B3A-4381-9058-C495017D6C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666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2A952F7-0D59-41BC-9905-0A3282924097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9964CA6-4B3A-4381-9058-C495017D6C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516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2A952F7-0D59-41BC-9905-0A3282924097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9964CA6-4B3A-4381-9058-C495017D6C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312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2A952F7-0D59-41BC-9905-0A3282924097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9964CA6-4B3A-4381-9058-C495017D6C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564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2A952F7-0D59-41BC-9905-0A3282924097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9964CA6-4B3A-4381-9058-C495017D6C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239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2A952F7-0D59-41BC-9905-0A3282924097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9964CA6-4B3A-4381-9058-C495017D6C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013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2A952F7-0D59-41BC-9905-0A3282924097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9964CA6-4B3A-4381-9058-C495017D6C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286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2A952F7-0D59-41BC-9905-0A3282924097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9964CA6-4B3A-4381-9058-C495017D6C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811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2A952F7-0D59-41BC-9905-0A3282924097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9964CA6-4B3A-4381-9058-C495017D6C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000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2A952F7-0D59-41BC-9905-0A3282924097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9964CA6-4B3A-4381-9058-C495017D6C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417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408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134533"/>
            <a:ext cx="7886700" cy="50424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947335" y="6253198"/>
            <a:ext cx="1151466" cy="469222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3098801" y="6318532"/>
            <a:ext cx="40051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MEPT</a:t>
            </a:r>
            <a:r>
              <a:rPr lang="en-US" sz="1600" baseline="0" dirty="0">
                <a:solidFill>
                  <a:srgbClr val="0070C0"/>
                </a:solidFill>
              </a:rPr>
              <a:t> /  </a:t>
            </a:r>
            <a:r>
              <a:rPr lang="en-US" sz="1600" i="1" dirty="0">
                <a:solidFill>
                  <a:srgbClr val="0070C0"/>
                </a:solidFill>
              </a:rPr>
              <a:t>Chemical &amp; Biomolecular Engineering</a:t>
            </a:r>
          </a:p>
        </p:txBody>
      </p:sp>
    </p:spTree>
    <p:extLst>
      <p:ext uri="{BB962C8B-B14F-4D97-AF65-F5344CB8AC3E}">
        <p14:creationId xmlns:p14="http://schemas.microsoft.com/office/powerpoint/2010/main" val="3087739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2886" y="376948"/>
            <a:ext cx="4725187" cy="5368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930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Particle Technology Education - 1993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6790" y="1353251"/>
            <a:ext cx="6450127" cy="140829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60000">
            <a:off x="1072809" y="3038713"/>
            <a:ext cx="6998380" cy="859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598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The German Model - 1993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056" y="812477"/>
            <a:ext cx="7571888" cy="5316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650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The Path Forward - 1993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2362" y="1050614"/>
            <a:ext cx="7355326" cy="4902222"/>
          </a:xfrm>
          <a:prstGeom prst="rect">
            <a:avLst/>
          </a:prstGeom>
          <a:scene3d>
            <a:camera prst="orthographicFront">
              <a:rot lat="0" lon="0" rev="0"/>
            </a:camera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11461010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6F50AC9-3401-472F-AB8D-FA410654AE75}" vid="{98AAE06B-DDD1-42CA-81C2-59517AB749E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Simple Presentation</Template>
  <TotalTime>11</TotalTime>
  <Words>15</Words>
  <Application>Microsoft Office PowerPoint</Application>
  <PresentationFormat>On-screen Show (4:3)</PresentationFormat>
  <Paragraphs>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Particle Technology Education - 1993</vt:lpstr>
      <vt:lpstr>The German Model - 1993</vt:lpstr>
      <vt:lpstr>The Path Forward - 1993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Michaels, James</dc:creator>
  <cp:lastModifiedBy>Michaels, James</cp:lastModifiedBy>
  <cp:revision>2</cp:revision>
  <dcterms:created xsi:type="dcterms:W3CDTF">2017-04-05T15:48:49Z</dcterms:created>
  <dcterms:modified xsi:type="dcterms:W3CDTF">2017-04-05T16:00:08Z</dcterms:modified>
</cp:coreProperties>
</file>