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85" y="-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091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491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6014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76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473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5384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8157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676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7801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645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837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28AE1-832D-414D-BBD9-B901FD092289}" type="datetimeFigureOut">
              <a:rPr lang="nl-NL" smtClean="0"/>
              <a:t>10-4-2017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13931-F5D9-48EB-A60D-AB9D1D09EF6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283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Break out 01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10 APR 2017</a:t>
            </a:r>
          </a:p>
          <a:p>
            <a:r>
              <a:rPr lang="en-US" dirty="0" smtClean="0"/>
              <a:t>Group 1 (blue)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093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Graduate attributes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 “common sense of particles”</a:t>
            </a:r>
          </a:p>
          <a:p>
            <a:r>
              <a:rPr lang="en-US" dirty="0" smtClean="0"/>
              <a:t>Main items, focusing on disperse systems</a:t>
            </a:r>
          </a:p>
          <a:p>
            <a:pPr lvl="1"/>
            <a:r>
              <a:rPr lang="en-US" dirty="0" smtClean="0"/>
              <a:t>Distributed properties</a:t>
            </a:r>
          </a:p>
          <a:p>
            <a:pPr lvl="1"/>
            <a:r>
              <a:rPr lang="en-US" dirty="0" smtClean="0"/>
              <a:t>Rheology</a:t>
            </a:r>
          </a:p>
          <a:p>
            <a:r>
              <a:rPr lang="en-US" dirty="0" smtClean="0"/>
              <a:t>Active know-how: ability to formulate questions, rather than to answer</a:t>
            </a:r>
          </a:p>
          <a:p>
            <a:r>
              <a:rPr lang="en-US" dirty="0" smtClean="0"/>
              <a:t>Specialists (typically PhD) &amp; generalists (typically MSc) 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581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Skills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“Hard skills”: see attributes slide. Sometimes taken too much for granted</a:t>
            </a:r>
          </a:p>
          <a:p>
            <a:r>
              <a:rPr lang="en-US" dirty="0" smtClean="0"/>
              <a:t>Natural curiosity, outside box (of particle technology…) thinking</a:t>
            </a:r>
          </a:p>
          <a:p>
            <a:r>
              <a:rPr lang="en-US" dirty="0" smtClean="0"/>
              <a:t>Seem to be </a:t>
            </a:r>
            <a:r>
              <a:rPr lang="en-US" dirty="0" err="1" smtClean="0"/>
              <a:t>regonal</a:t>
            </a:r>
            <a:r>
              <a:rPr lang="en-US" dirty="0" smtClean="0"/>
              <a:t> differences</a:t>
            </a:r>
          </a:p>
          <a:p>
            <a:pPr lvl="1"/>
            <a:r>
              <a:rPr lang="en-US" dirty="0" smtClean="0"/>
              <a:t>USA: little particle Tech</a:t>
            </a:r>
          </a:p>
          <a:p>
            <a:pPr lvl="1"/>
            <a:r>
              <a:rPr lang="en-US" dirty="0" smtClean="0"/>
              <a:t>UK (+Australia) + W-EUR: OK-</a:t>
            </a:r>
            <a:r>
              <a:rPr lang="en-US" dirty="0" err="1" smtClean="0"/>
              <a:t>ish</a:t>
            </a:r>
            <a:endParaRPr lang="en-US" dirty="0" smtClean="0"/>
          </a:p>
          <a:p>
            <a:pPr lvl="1"/>
            <a:r>
              <a:rPr lang="en-US" dirty="0" smtClean="0"/>
              <a:t>East-EUR: more on hard skills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242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Generally: yes</a:t>
            </a:r>
          </a:p>
          <a:p>
            <a:pPr lvl="1"/>
            <a:r>
              <a:rPr lang="en-US" dirty="0" smtClean="0"/>
              <a:t>World has changed (internet, social media)</a:t>
            </a:r>
          </a:p>
          <a:p>
            <a:pPr lvl="1"/>
            <a:r>
              <a:rPr lang="en-US" dirty="0" smtClean="0"/>
              <a:t>Students are more entrepreneurial</a:t>
            </a:r>
          </a:p>
          <a:p>
            <a:pPr lvl="1"/>
            <a:r>
              <a:rPr lang="en-US" dirty="0" smtClean="0"/>
              <a:t>Teachers are better</a:t>
            </a:r>
            <a:endParaRPr lang="nl-NL" dirty="0" smtClean="0"/>
          </a:p>
          <a:p>
            <a:r>
              <a:rPr lang="en-US" dirty="0" smtClean="0"/>
              <a:t>Technical know-how (i.e. active availability of it) may have not grown with changes.</a:t>
            </a:r>
            <a:endParaRPr lang="en-US" dirty="0"/>
          </a:p>
          <a:p>
            <a:r>
              <a:rPr lang="en-US" dirty="0" smtClean="0"/>
              <a:t>Note that work for life does not </a:t>
            </a:r>
            <a:r>
              <a:rPr lang="en-US" smtClean="0"/>
              <a:t>exist anymore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9828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150</Words>
  <Application>Microsoft Office PowerPoint</Application>
  <PresentationFormat>Diavoorstelling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Kantoorthema</vt:lpstr>
      <vt:lpstr>Break out 01 </vt:lpstr>
      <vt:lpstr>Graduate attributes</vt:lpstr>
      <vt:lpstr>Skills</vt:lpstr>
      <vt:lpstr>Improved?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 out 01 </dc:title>
  <dc:creator>K Voort Maarschalk van der</dc:creator>
  <cp:lastModifiedBy>K Voort Maarschalk van der</cp:lastModifiedBy>
  <cp:revision>3</cp:revision>
  <dcterms:created xsi:type="dcterms:W3CDTF">2017-04-10T10:42:49Z</dcterms:created>
  <dcterms:modified xsi:type="dcterms:W3CDTF">2017-04-10T10:53:21Z</dcterms:modified>
</cp:coreProperties>
</file>