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75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07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80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7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886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590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49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57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81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913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35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37E34-5998-4978-9EBC-F6C38D6996F5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EB3B9-83D1-40BD-946C-306C0DC326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4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Attributes of Graduates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Engineering fundamentals</a:t>
            </a:r>
          </a:p>
          <a:p>
            <a:r>
              <a:rPr lang="en-GB" dirty="0" smtClean="0"/>
              <a:t>Dealing with distributions</a:t>
            </a:r>
          </a:p>
          <a:p>
            <a:r>
              <a:rPr lang="en-GB" dirty="0" smtClean="0"/>
              <a:t>Applying knowledge to non standard problems – what fundamentals to pick </a:t>
            </a:r>
          </a:p>
          <a:p>
            <a:r>
              <a:rPr lang="en-GB" dirty="0" smtClean="0"/>
              <a:t>How to capture problems in a mathematical way</a:t>
            </a:r>
          </a:p>
          <a:p>
            <a:r>
              <a:rPr lang="en-GB" dirty="0" smtClean="0"/>
              <a:t>Understand that there are still unknowns</a:t>
            </a:r>
          </a:p>
          <a:p>
            <a:pPr lvl="1"/>
            <a:r>
              <a:rPr lang="en-GB" dirty="0" smtClean="0"/>
              <a:t>Develop an insatiable curiosity to solve these unknowns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90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graduates have these skills?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best ones do!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09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has changed in the last 10 – 25 years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More pressure for students to chase good marks – hence pressure on Academics to teach to the exam rather than teach them to apply knowledge</a:t>
            </a:r>
          </a:p>
          <a:p>
            <a:r>
              <a:rPr lang="en-GB" dirty="0" smtClean="0"/>
              <a:t>Communication of graduates has improved – better at team working</a:t>
            </a:r>
          </a:p>
          <a:p>
            <a:r>
              <a:rPr lang="en-GB" dirty="0" smtClean="0"/>
              <a:t>Not as good at applying the fundamentals</a:t>
            </a:r>
          </a:p>
          <a:p>
            <a:r>
              <a:rPr lang="en-GB" dirty="0" smtClean="0"/>
              <a:t>There has been a shift away from unit operations to more product design based teaching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34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119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Attributes of Graduates </vt:lpstr>
      <vt:lpstr>Do graduates have these skills?</vt:lpstr>
      <vt:lpstr>What has changed in the last 10 – 25 years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Attributes of Graduates</dc:title>
  <dc:creator>Bonsall, Judith</dc:creator>
  <cp:lastModifiedBy>Bonsall, Judith</cp:lastModifiedBy>
  <cp:revision>3</cp:revision>
  <dcterms:created xsi:type="dcterms:W3CDTF">2017-04-10T10:37:16Z</dcterms:created>
  <dcterms:modified xsi:type="dcterms:W3CDTF">2017-04-10T10:55:54Z</dcterms:modified>
</cp:coreProperties>
</file>