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Objects="1">
      <p:cViewPr varScale="1">
        <p:scale>
          <a:sx n="66" d="100"/>
          <a:sy n="66" d="100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00E5F7-1B87-114E-8B8A-71A7B59725D7}" type="datetimeFigureOut">
              <a:rPr lang="en-GB" smtClean="0"/>
              <a:t>10/04/2017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55F5E5-C042-0A49-A26D-E13570E0C6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89056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89FAF-698C-7E4C-B631-B13F940D6C93}" type="datetimeFigureOut">
              <a:rPr lang="en-GB" smtClean="0"/>
              <a:t>10/04/2017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C5ABFF-8124-DF48-8701-8E24FE6560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0386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4/10/17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4/10/17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4/10/17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4/10/17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4/10/17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4/10/17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4/10/17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Breakout II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253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Germany Particle Division -&gt; working groups</a:t>
            </a:r>
          </a:p>
          <a:p>
            <a:r>
              <a:rPr lang="en-GB" dirty="0" smtClean="0"/>
              <a:t>Every university has accepted particle technology is an important topic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6139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Programme structure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Undergrads cannot compartmentalise knowledge, having a PT course would be good to emphasise the importance, If not spelled out, students do not realise</a:t>
            </a:r>
          </a:p>
          <a:p>
            <a:r>
              <a:rPr lang="en-GB" dirty="0" smtClean="0"/>
              <a:t>Silo thinking? Vs continuum </a:t>
            </a:r>
            <a:r>
              <a:rPr lang="en-GB" dirty="0" smtClean="0"/>
              <a:t>thinking</a:t>
            </a:r>
            <a:endParaRPr lang="en-GB" dirty="0" smtClean="0"/>
          </a:p>
          <a:p>
            <a:r>
              <a:rPr lang="en-GB" dirty="0" smtClean="0"/>
              <a:t>Complicated to teaching throughout different years</a:t>
            </a:r>
          </a:p>
          <a:p>
            <a:r>
              <a:rPr lang="en-GB" dirty="0" smtClean="0"/>
              <a:t>Part of the teaching specialised, plus some breadth </a:t>
            </a:r>
          </a:p>
          <a:p>
            <a:r>
              <a:rPr lang="en-GB" dirty="0" smtClean="0"/>
              <a:t>Interdisciplinary research and own solid knowhow</a:t>
            </a:r>
          </a:p>
          <a:p>
            <a:r>
              <a:rPr lang="en-GB" dirty="0" smtClean="0"/>
              <a:t>Geographical hiring from companies in the US affecting teaching, could lead to good collaboration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897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Programme </a:t>
            </a:r>
            <a:r>
              <a:rPr lang="en-GB" dirty="0" smtClean="0"/>
              <a:t>structure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Different models: German: fundamentals + applications</a:t>
            </a:r>
          </a:p>
          <a:p>
            <a:r>
              <a:rPr lang="en-US" altLang="zh-CN" dirty="0" smtClean="0"/>
              <a:t>2</a:t>
            </a:r>
            <a:r>
              <a:rPr lang="en-GB" altLang="zh-CN" dirty="0" smtClean="0"/>
              <a:t> courses in Erlangen </a:t>
            </a:r>
            <a:r>
              <a:rPr lang="en-GB" dirty="0" smtClean="0"/>
              <a:t>5th fundamental and 4th unit operation/process course	</a:t>
            </a:r>
          </a:p>
          <a:p>
            <a:r>
              <a:rPr lang="en-GB" dirty="0" smtClean="0"/>
              <a:t>Postgraduates vs undergraduates. The one year </a:t>
            </a:r>
            <a:r>
              <a:rPr lang="en-GB" dirty="0" err="1" smtClean="0"/>
              <a:t>Meng</a:t>
            </a:r>
            <a:r>
              <a:rPr lang="en-GB" dirty="0" smtClean="0"/>
              <a:t> Model in Delaware is a good Master programme</a:t>
            </a:r>
          </a:p>
          <a:p>
            <a:r>
              <a:rPr lang="en-GB" dirty="0" smtClean="0"/>
              <a:t>Core should be uniform for </a:t>
            </a:r>
            <a:r>
              <a:rPr lang="en-GB" dirty="0" smtClean="0"/>
              <a:t>different </a:t>
            </a:r>
          </a:p>
          <a:p>
            <a:r>
              <a:rPr lang="en-GB" dirty="0" smtClean="0"/>
              <a:t>Population Balance model teaching: solution maths is more complicated but can be simplified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3640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Practical </a:t>
            </a:r>
            <a:r>
              <a:rPr lang="en-GB" dirty="0" smtClean="0"/>
              <a:t>examples to visualise how particles look like, bulk flow, optical microscope</a:t>
            </a:r>
          </a:p>
          <a:p>
            <a:r>
              <a:rPr lang="en-GB" dirty="0" smtClean="0"/>
              <a:t>Flip format: provide notes, slides before class and ask students questions during class</a:t>
            </a:r>
            <a:endParaRPr lang="en-GB" dirty="0"/>
          </a:p>
          <a:p>
            <a:r>
              <a:rPr lang="en-GB" dirty="0" smtClean="0"/>
              <a:t>Virtual reality systems of particles, plants, process control;  augmented reality</a:t>
            </a:r>
          </a:p>
          <a:p>
            <a:r>
              <a:rPr lang="en-GB" dirty="0" smtClean="0"/>
              <a:t>Lab activities: experimental and computational platforms; for example </a:t>
            </a:r>
            <a:r>
              <a:rPr lang="en-GB" dirty="0" err="1" smtClean="0"/>
              <a:t>Gformulate</a:t>
            </a:r>
            <a:r>
              <a:rPr lang="en-GB" dirty="0" smtClean="0"/>
              <a:t> as a teaching tool; a combination of both; Population Balance Model  as a tool</a:t>
            </a:r>
          </a:p>
          <a:p>
            <a:r>
              <a:rPr lang="en-GB" dirty="0" smtClean="0"/>
              <a:t>MOOCS: massively open online courses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Pedagogy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827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Pedagogy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Unit operation</a:t>
            </a:r>
          </a:p>
          <a:p>
            <a:r>
              <a:rPr lang="en-GB" dirty="0" smtClean="0"/>
              <a:t>Systems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1328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not being taught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How can we prepare the student for diverse </a:t>
            </a:r>
            <a:r>
              <a:rPr lang="en-GB" dirty="0" smtClean="0"/>
              <a:t>applications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08187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Do we match industry needs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Undergraduates teaching covers the essentials</a:t>
            </a:r>
            <a:endParaRPr lang="en-GB" dirty="0"/>
          </a:p>
          <a:p>
            <a:r>
              <a:rPr lang="en-GB" dirty="0" smtClean="0"/>
              <a:t>Early experience in industry can help understand what is needed</a:t>
            </a:r>
          </a:p>
          <a:p>
            <a:r>
              <a:rPr lang="en-GB" dirty="0" smtClean="0"/>
              <a:t>Unlearning at industry, </a:t>
            </a:r>
            <a:r>
              <a:rPr lang="en-GB" dirty="0" smtClean="0"/>
              <a:t>heuristic approach</a:t>
            </a:r>
          </a:p>
          <a:p>
            <a:r>
              <a:rPr lang="en-GB" dirty="0" smtClean="0"/>
              <a:t>Academic teaching is more theoretical than the practical needs</a:t>
            </a:r>
          </a:p>
          <a:p>
            <a:r>
              <a:rPr lang="en-GB" dirty="0" smtClean="0"/>
              <a:t>Coverage doesn't equal to learning, retention and application; how to apply the fundamentals to pragmatic applications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87850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OfficeLight_16x9</Template>
  <TotalTime>65</TotalTime>
  <Application>Microsoft Macintosh PowerPoint</Application>
  <PresentationFormat>Widescreen</PresentationFormat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 Light</vt:lpstr>
      <vt:lpstr>Arial</vt:lpstr>
      <vt:lpstr>Calibri</vt:lpstr>
      <vt:lpstr>Office Theme</vt:lpstr>
      <vt:lpstr>Breakout II</vt:lpstr>
      <vt:lpstr>PowerPoint Presentation</vt:lpstr>
      <vt:lpstr>Programme structure</vt:lpstr>
      <vt:lpstr>Programme structure </vt:lpstr>
      <vt:lpstr>Pedagogy</vt:lpstr>
      <vt:lpstr>Pedagogy</vt:lpstr>
      <vt:lpstr>What is not being taught</vt:lpstr>
      <vt:lpstr>Do we match industry needs</vt:lpstr>
    </vt:vector>
  </TitlesOfParts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SUN Jin</dc:creator>
  <cp:lastModifiedBy>SUN Jin</cp:lastModifiedBy>
  <cp:revision>55</cp:revision>
  <dcterms:created xsi:type="dcterms:W3CDTF">2017-04-10T13:50:11Z</dcterms:created>
  <dcterms:modified xsi:type="dcterms:W3CDTF">2017-04-10T14:56:41Z</dcterms:modified>
</cp:coreProperties>
</file>