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34" autoAdjust="0"/>
    <p:restoredTop sz="94967" autoAdjust="0"/>
  </p:normalViewPr>
  <p:slideViewPr>
    <p:cSldViewPr snapToGrid="0" snapToObjects="1">
      <p:cViewPr>
        <p:scale>
          <a:sx n="245" d="100"/>
          <a:sy n="245" d="100"/>
        </p:scale>
        <p:origin x="440" y="5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4/10/17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match industry needs?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Answered this morning</a:t>
            </a:r>
          </a:p>
          <a:p>
            <a:pPr lvl="1"/>
            <a:r>
              <a:rPr lang="en-US" dirty="0" smtClean="0"/>
              <a:t>at the 1</a:t>
            </a:r>
            <a:r>
              <a:rPr lang="en-US" baseline="30000" dirty="0" smtClean="0"/>
              <a:t>st</a:t>
            </a:r>
            <a:r>
              <a:rPr lang="en-US" dirty="0" smtClean="0"/>
              <a:t> degree level: not really</a:t>
            </a:r>
          </a:p>
          <a:p>
            <a:pPr lvl="2"/>
            <a:r>
              <a:rPr lang="en-US" dirty="0" smtClean="0"/>
              <a:t>industry recognizing that PT knowledge has impact</a:t>
            </a:r>
          </a:p>
          <a:p>
            <a:pPr lvl="2"/>
            <a:r>
              <a:rPr lang="en-US" dirty="0" smtClean="0"/>
              <a:t>know </a:t>
            </a:r>
            <a:r>
              <a:rPr lang="en-US" dirty="0"/>
              <a:t>the language/ask the right questions, engineering fundamentals, properties/</a:t>
            </a:r>
            <a:r>
              <a:rPr lang="en-US" dirty="0" smtClean="0"/>
              <a:t>characterization</a:t>
            </a:r>
          </a:p>
          <a:p>
            <a:pPr lvl="1"/>
            <a:r>
              <a:rPr lang="en-US" dirty="0" smtClean="0"/>
              <a:t>at the advanced level:  yes</a:t>
            </a:r>
          </a:p>
          <a:p>
            <a:pPr lvl="2"/>
            <a:r>
              <a:rPr lang="en-US" dirty="0" smtClean="0"/>
              <a:t>modeling, in-depth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8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best bits?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Academic </a:t>
            </a:r>
            <a:r>
              <a:rPr lang="en-US" dirty="0"/>
              <a:t>programs driven </a:t>
            </a:r>
            <a:r>
              <a:rPr lang="en-US" dirty="0" smtClean="0"/>
              <a:t>in part by </a:t>
            </a:r>
            <a:r>
              <a:rPr lang="en-US" dirty="0"/>
              <a:t>national </a:t>
            </a:r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input from industry and professional organizations, demonstration of demand</a:t>
            </a:r>
          </a:p>
          <a:p>
            <a:pPr lvl="1"/>
            <a:r>
              <a:rPr lang="en-US" dirty="0" smtClean="0"/>
              <a:t>Need to educate the public on PT impact</a:t>
            </a:r>
          </a:p>
          <a:p>
            <a:r>
              <a:rPr lang="en-US" dirty="0"/>
              <a:t>I</a:t>
            </a:r>
            <a:r>
              <a:rPr lang="en-US" dirty="0" smtClean="0"/>
              <a:t>ntroduction to PT </a:t>
            </a:r>
            <a:r>
              <a:rPr lang="mr-IN" dirty="0" smtClean="0"/>
              <a:t>–</a:t>
            </a:r>
            <a:r>
              <a:rPr lang="en-US" dirty="0" smtClean="0"/>
              <a:t> a must</a:t>
            </a:r>
          </a:p>
          <a:p>
            <a:r>
              <a:rPr lang="en-US" dirty="0"/>
              <a:t>R</a:t>
            </a:r>
            <a:r>
              <a:rPr lang="en-US" dirty="0" smtClean="0"/>
              <a:t>ecognizing that microstructure impacts product performance</a:t>
            </a:r>
          </a:p>
          <a:p>
            <a:r>
              <a:rPr lang="en-US" dirty="0" smtClean="0"/>
              <a:t>Required industrial experience</a:t>
            </a:r>
          </a:p>
          <a:p>
            <a:pPr lvl="1"/>
            <a:r>
              <a:rPr lang="en-US" dirty="0"/>
              <a:t>Three </a:t>
            </a:r>
            <a:r>
              <a:rPr lang="en-US" dirty="0" smtClean="0"/>
              <a:t>month/semester/year </a:t>
            </a:r>
            <a:r>
              <a:rPr lang="en-US" dirty="0"/>
              <a:t>(UK) vs. nine </a:t>
            </a:r>
            <a:r>
              <a:rPr lang="en-US" dirty="0" smtClean="0"/>
              <a:t>month? </a:t>
            </a:r>
            <a:r>
              <a:rPr lang="en-US" dirty="0"/>
              <a:t>(Germany) vs. zero month (US) </a:t>
            </a:r>
            <a:endParaRPr lang="en-US" dirty="0" smtClean="0"/>
          </a:p>
          <a:p>
            <a:pPr lvl="1"/>
            <a:r>
              <a:rPr lang="en-US" dirty="0" smtClean="0"/>
              <a:t>get on-job experience in PT, depending on the company</a:t>
            </a:r>
          </a:p>
          <a:p>
            <a:r>
              <a:rPr lang="en-US" dirty="0"/>
              <a:t>H</a:t>
            </a:r>
            <a:r>
              <a:rPr lang="en-US" dirty="0" smtClean="0"/>
              <a:t>ands-on experiences (safety/characterization/unit ops laboratories)</a:t>
            </a:r>
          </a:p>
          <a:p>
            <a:r>
              <a:rPr lang="en-US" dirty="0" smtClean="0"/>
              <a:t>Product-based design experience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 - Introduce PT</a:t>
            </a:r>
          </a:p>
          <a:p>
            <a:pPr lvl="1"/>
            <a:r>
              <a:rPr lang="en-US" dirty="0" smtClean="0"/>
              <a:t>seminar course, catch largest number of students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years:  PT by stealth</a:t>
            </a:r>
          </a:p>
          <a:p>
            <a:pPr lvl="1"/>
            <a:r>
              <a:rPr lang="en-US" dirty="0" smtClean="0"/>
              <a:t>exercises for various disciplines, embedded in other courses</a:t>
            </a:r>
          </a:p>
          <a:p>
            <a:r>
              <a:rPr lang="en-US" dirty="0" smtClean="0"/>
              <a:t>&gt;= 4</a:t>
            </a:r>
            <a:r>
              <a:rPr lang="en-US" baseline="30000" dirty="0" smtClean="0"/>
              <a:t>th</a:t>
            </a:r>
            <a:r>
              <a:rPr lang="en-US" dirty="0" smtClean="0"/>
              <a:t> year:  Focused PT coursework</a:t>
            </a:r>
            <a:endParaRPr lang="en-US" dirty="0"/>
          </a:p>
          <a:p>
            <a:r>
              <a:rPr lang="en-US" dirty="0" smtClean="0"/>
              <a:t>UG/PG</a:t>
            </a:r>
          </a:p>
          <a:p>
            <a:pPr lvl="1"/>
            <a:r>
              <a:rPr lang="en-US" dirty="0" smtClean="0"/>
              <a:t>Is there a critical need for an in-depth program? Part of an existing program vs. </a:t>
            </a:r>
            <a:r>
              <a:rPr lang="en-US" smtClean="0"/>
              <a:t>dedicated program</a:t>
            </a:r>
          </a:p>
          <a:p>
            <a:pPr lvl="1"/>
            <a:r>
              <a:rPr lang="en-US" dirty="0" smtClean="0"/>
              <a:t>Delaware </a:t>
            </a:r>
            <a:r>
              <a:rPr lang="en-US" dirty="0"/>
              <a:t>program is good at MS level, but need to impact the 1</a:t>
            </a:r>
            <a:r>
              <a:rPr lang="en-US" baseline="30000" dirty="0"/>
              <a:t>st</a:t>
            </a:r>
            <a:r>
              <a:rPr lang="en-US" dirty="0"/>
              <a:t> degree level (due to numbers of graduates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17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not being taught if PT is strong?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program vs. an existing program</a:t>
            </a:r>
          </a:p>
          <a:p>
            <a:r>
              <a:rPr lang="en-US" dirty="0" smtClean="0"/>
              <a:t>How many dedicated programs are needed nationally?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future proofed?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Continuous reminder of applications/impact/demand</a:t>
            </a:r>
          </a:p>
          <a:p>
            <a:pPr lvl="1"/>
            <a:r>
              <a:rPr lang="en-US" dirty="0" smtClean="0"/>
              <a:t>It really is exciting.  No, really it is.</a:t>
            </a:r>
          </a:p>
          <a:p>
            <a:r>
              <a:rPr lang="en-US" dirty="0" smtClean="0"/>
              <a:t>Re-frame PT as something else, e.g., “Formulation Engineering”?</a:t>
            </a:r>
          </a:p>
          <a:p>
            <a:r>
              <a:rPr lang="en-US" dirty="0" smtClean="0"/>
              <a:t>Where’s the home for PT?</a:t>
            </a:r>
          </a:p>
          <a:p>
            <a:pPr lvl="1"/>
            <a:r>
              <a:rPr lang="en-US" dirty="0" smtClean="0"/>
              <a:t>In different departments, e.g., Fluid Mechanics, Solid Mechanics, Particle Mechanics</a:t>
            </a:r>
          </a:p>
          <a:p>
            <a:pPr lvl="1"/>
            <a:r>
              <a:rPr lang="en-US" dirty="0" smtClean="0"/>
              <a:t>It’s not a degree, but a core competence</a:t>
            </a:r>
          </a:p>
          <a:p>
            <a:pPr lvl="2"/>
            <a:r>
              <a:rPr lang="en-US" dirty="0" smtClean="0"/>
              <a:t>Establish a 1 </a:t>
            </a:r>
            <a:r>
              <a:rPr lang="mr-IN" dirty="0" smtClean="0"/>
              <a:t>–</a:t>
            </a:r>
            <a:r>
              <a:rPr lang="en-US" dirty="0" smtClean="0"/>
              <a:t> 3 courses that can be used across disciplines</a:t>
            </a:r>
          </a:p>
          <a:p>
            <a:pPr marL="6858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213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64</TotalTime>
  <Words>343</Words>
  <Application>Microsoft Macintosh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Do we match industry needs?</vt:lpstr>
      <vt:lpstr>What are the best bits?</vt:lpstr>
      <vt:lpstr>What’s not being taught if PT is strong?</vt:lpstr>
      <vt:lpstr>Are we future proofed?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best bits?</dc:title>
  <dc:creator>Carl Wassgren</dc:creator>
  <cp:lastModifiedBy>Carl Wassgren</cp:lastModifiedBy>
  <cp:revision>11</cp:revision>
  <dcterms:created xsi:type="dcterms:W3CDTF">2017-04-10T13:52:24Z</dcterms:created>
  <dcterms:modified xsi:type="dcterms:W3CDTF">2017-04-10T14:56:53Z</dcterms:modified>
</cp:coreProperties>
</file>