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92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7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45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070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652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993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35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73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78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80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383DE-3DBA-4B0D-83C9-7B1737E15CD8}" type="datetimeFigureOut">
              <a:rPr lang="en-GB" smtClean="0"/>
              <a:t>10/04/2017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72E7-E000-48DC-AFD9-54947A9F1B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0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Best Bits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The balance between theory &amp; practical application (Lab/experimental work)</a:t>
            </a:r>
          </a:p>
          <a:p>
            <a:pPr lvl="1"/>
            <a:r>
              <a:rPr lang="en-GB" dirty="0" smtClean="0"/>
              <a:t>However as numbers increase the time in labs is reduced  - or needs reorganisation ( no longer pilot plants – or very few!)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Bachelor or MASTER, what size of the class?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The increase in student numbers – however there can be too many!</a:t>
            </a:r>
          </a:p>
          <a:p>
            <a:pPr lvl="1"/>
            <a:r>
              <a:rPr lang="en-GB" dirty="0" smtClean="0"/>
              <a:t>There may be an advantage to the students to find jobs if they have done some particles?</a:t>
            </a:r>
          </a:p>
          <a:p>
            <a:r>
              <a:rPr lang="en-GB" dirty="0" smtClean="0"/>
              <a:t>Industrial experience – practical application and on job training (which makes the education more interesting!)</a:t>
            </a:r>
          </a:p>
          <a:p>
            <a:r>
              <a:rPr lang="en-GB" dirty="0" smtClean="0"/>
              <a:t>Japan - Industrial Consortium/Academic Consortium and the close working relationship between the two – similar to IFPRI</a:t>
            </a:r>
          </a:p>
          <a:p>
            <a:r>
              <a:rPr lang="en-GB" dirty="0" smtClean="0"/>
              <a:t>Design projects – some students will get in depth detail on particular aspects and their cohort will get an overview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61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would we drop?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Suggestions</a:t>
            </a:r>
          </a:p>
          <a:p>
            <a:pPr lvl="1"/>
            <a:r>
              <a:rPr lang="en-GB" dirty="0" smtClean="0"/>
              <a:t>Thermodynamics  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Thermodynamics is essential!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Reaction Engineering</a:t>
            </a:r>
          </a:p>
          <a:p>
            <a:pPr lvl="1"/>
            <a:r>
              <a:rPr lang="en-GB" dirty="0" smtClean="0"/>
              <a:t>Biology/biotechnology</a:t>
            </a:r>
          </a:p>
          <a:p>
            <a:pPr lvl="1"/>
            <a:r>
              <a:rPr lang="en-GB" dirty="0" smtClean="0"/>
              <a:t>Process Control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457200" lvl="1" indent="0">
              <a:buNone/>
            </a:pPr>
            <a:r>
              <a:rPr lang="en-GB" sz="4000" dirty="0" smtClean="0">
                <a:solidFill>
                  <a:srgbClr val="FF0000"/>
                </a:solidFill>
              </a:rPr>
              <a:t>However we can not agree what can be dropped</a:t>
            </a:r>
          </a:p>
          <a:p>
            <a:pPr marL="457200" lvl="1" indent="0">
              <a:buNone/>
            </a:pPr>
            <a:endParaRPr lang="en-GB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17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157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Best Bits</vt:lpstr>
      <vt:lpstr>What would we drop?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Bonsall</dc:creator>
  <cp:lastModifiedBy>Judith Bonsall</cp:lastModifiedBy>
  <cp:revision>7</cp:revision>
  <dcterms:created xsi:type="dcterms:W3CDTF">2017-04-10T13:58:41Z</dcterms:created>
  <dcterms:modified xsi:type="dcterms:W3CDTF">2017-04-10T15:12:17Z</dcterms:modified>
</cp:coreProperties>
</file>