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9539A-4114-47DB-B92F-7F1A419B151C}" type="datetimeFigureOut">
              <a:rPr lang="en-GB" smtClean="0"/>
              <a:t>11/04/2017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D3579-928B-4F41-ACF7-50A1DF9258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75695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9539A-4114-47DB-B92F-7F1A419B151C}" type="datetimeFigureOut">
              <a:rPr lang="en-GB" smtClean="0"/>
              <a:t>11/04/2017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D3579-928B-4F41-ACF7-50A1DF9258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15937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9539A-4114-47DB-B92F-7F1A419B151C}" type="datetimeFigureOut">
              <a:rPr lang="en-GB" smtClean="0"/>
              <a:t>11/04/2017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D3579-928B-4F41-ACF7-50A1DF9258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68471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9539A-4114-47DB-B92F-7F1A419B151C}" type="datetimeFigureOut">
              <a:rPr lang="en-GB" smtClean="0"/>
              <a:t>11/04/2017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D3579-928B-4F41-ACF7-50A1DF9258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31883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9539A-4114-47DB-B92F-7F1A419B151C}" type="datetimeFigureOut">
              <a:rPr lang="en-GB" smtClean="0"/>
              <a:t>11/04/2017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D3579-928B-4F41-ACF7-50A1DF9258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53476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9539A-4114-47DB-B92F-7F1A419B151C}" type="datetimeFigureOut">
              <a:rPr lang="en-GB" smtClean="0"/>
              <a:t>11/04/2017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D3579-928B-4F41-ACF7-50A1DF9258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02783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9539A-4114-47DB-B92F-7F1A419B151C}" type="datetimeFigureOut">
              <a:rPr lang="en-GB" smtClean="0"/>
              <a:t>11/04/2017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D3579-928B-4F41-ACF7-50A1DF9258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65169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9539A-4114-47DB-B92F-7F1A419B151C}" type="datetimeFigureOut">
              <a:rPr lang="en-GB" smtClean="0"/>
              <a:t>11/04/2017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D3579-928B-4F41-ACF7-50A1DF9258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43603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9539A-4114-47DB-B92F-7F1A419B151C}" type="datetimeFigureOut">
              <a:rPr lang="en-GB" smtClean="0"/>
              <a:t>11/04/2017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D3579-928B-4F41-ACF7-50A1DF9258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56438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9539A-4114-47DB-B92F-7F1A419B151C}" type="datetimeFigureOut">
              <a:rPr lang="en-GB" smtClean="0"/>
              <a:t>11/04/2017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D3579-928B-4F41-ACF7-50A1DF9258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58880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9539A-4114-47DB-B92F-7F1A419B151C}" type="datetimeFigureOut">
              <a:rPr lang="en-GB" smtClean="0"/>
              <a:t>11/04/2017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D3579-928B-4F41-ACF7-50A1DF9258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0125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F9539A-4114-47DB-B92F-7F1A419B151C}" type="datetimeFigureOut">
              <a:rPr lang="en-GB" smtClean="0"/>
              <a:t>11/04/2017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2D3579-928B-4F41-ACF7-50A1DF9258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8127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Graduate Attributes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Awareness of Technologies</a:t>
            </a:r>
            <a:br>
              <a:rPr lang="en-GB" dirty="0" smtClean="0"/>
            </a:br>
            <a:r>
              <a:rPr lang="en-GB" dirty="0" smtClean="0"/>
              <a:t/>
            </a:r>
            <a:br>
              <a:rPr lang="en-GB" dirty="0" smtClean="0"/>
            </a:br>
            <a:endParaRPr lang="en-GB" dirty="0" smtClean="0"/>
          </a:p>
          <a:p>
            <a:r>
              <a:rPr lang="en-GB" dirty="0" smtClean="0"/>
              <a:t>Safety</a:t>
            </a: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/>
            </a:r>
            <a:br>
              <a:rPr lang="en-GB" dirty="0" smtClean="0"/>
            </a:br>
            <a:endParaRPr lang="en-GB" dirty="0" smtClean="0"/>
          </a:p>
          <a:p>
            <a:r>
              <a:rPr lang="en-GB" dirty="0" smtClean="0"/>
              <a:t>Fundamentals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Particle technology –separate/combine grow/reduce</a:t>
            </a:r>
          </a:p>
          <a:p>
            <a:r>
              <a:rPr lang="en-GB" dirty="0" smtClean="0"/>
              <a:t>Safe handling (explosions, lung damage, entering silos…)</a:t>
            </a:r>
          </a:p>
          <a:p>
            <a:r>
              <a:rPr lang="en-GB" dirty="0" smtClean="0"/>
              <a:t>Spherical hen – (but not all hens are spherical, and some have more feathers than others)</a:t>
            </a:r>
            <a:br>
              <a:rPr lang="en-GB" dirty="0" smtClean="0"/>
            </a:br>
            <a:r>
              <a:rPr lang="en-GB" dirty="0" smtClean="0"/>
              <a:t>Distributions of chicks, hens and cockerels</a:t>
            </a:r>
            <a:br>
              <a:rPr lang="en-GB" dirty="0" smtClean="0"/>
            </a:br>
            <a:r>
              <a:rPr lang="en-GB" dirty="0" smtClean="0"/>
              <a:t>packing of poultry – density/bulk density!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10408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Core Concepts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81200" y="1600201"/>
            <a:ext cx="7923229" cy="4525963"/>
          </a:xfrm>
        </p:spPr>
        <p:txBody>
          <a:bodyPr/>
          <a:lstStyle/>
          <a:p>
            <a:r>
              <a:rPr lang="en-GB" dirty="0" smtClean="0"/>
              <a:t>Size/Shape/Distribution</a:t>
            </a:r>
          </a:p>
          <a:p>
            <a:r>
              <a:rPr lang="en-GB" dirty="0" smtClean="0"/>
              <a:t>Safety</a:t>
            </a:r>
          </a:p>
          <a:p>
            <a:r>
              <a:rPr lang="en-GB" dirty="0" smtClean="0"/>
              <a:t>Particle </a:t>
            </a:r>
            <a:r>
              <a:rPr lang="en-GB" dirty="0"/>
              <a:t>Interaction (</a:t>
            </a:r>
            <a:r>
              <a:rPr lang="en-GB" dirty="0" err="1"/>
              <a:t>cohesivity</a:t>
            </a:r>
            <a:r>
              <a:rPr lang="en-GB" dirty="0"/>
              <a:t>/environmental interactions…)</a:t>
            </a:r>
          </a:p>
          <a:p>
            <a:r>
              <a:rPr lang="en-GB" dirty="0" smtClean="0"/>
              <a:t>Powder Mechanics – particle transport phenomena/particle storage </a:t>
            </a:r>
            <a:r>
              <a:rPr lang="en-GB" dirty="0"/>
              <a:t>– difference to liquids</a:t>
            </a:r>
            <a:r>
              <a:rPr lang="en-GB" dirty="0" smtClean="0"/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1224495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62</Words>
  <Application>Microsoft Office PowerPoint</Application>
  <PresentationFormat>Widescreen</PresentationFormat>
  <Paragraphs>12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Graduate Attributes</vt:lpstr>
      <vt:lpstr>Core Concepts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Graduate Attributes</dc:title>
  <dc:creator>Judith Bonsall</dc:creator>
  <cp:lastModifiedBy>Judith Bonsall</cp:lastModifiedBy>
  <cp:revision>1</cp:revision>
  <dcterms:created xsi:type="dcterms:W3CDTF">2017-04-11T08:57:31Z</dcterms:created>
  <dcterms:modified xsi:type="dcterms:W3CDTF">2017-04-11T08:58:38Z</dcterms:modified>
</cp:coreProperties>
</file>