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8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2620-71CE-475E-B56B-4714E62EE04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52BE4-F53B-4B2F-AEA2-591DE9937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4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2620-71CE-475E-B56B-4714E62EE04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52BE4-F53B-4B2F-AEA2-591DE9937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54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2620-71CE-475E-B56B-4714E62EE04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52BE4-F53B-4B2F-AEA2-591DE9937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01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2620-71CE-475E-B56B-4714E62EE04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52BE4-F53B-4B2F-AEA2-591DE9937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55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2620-71CE-475E-B56B-4714E62EE04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52BE4-F53B-4B2F-AEA2-591DE9937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9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2620-71CE-475E-B56B-4714E62EE04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52BE4-F53B-4B2F-AEA2-591DE9937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56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2620-71CE-475E-B56B-4714E62EE04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52BE4-F53B-4B2F-AEA2-591DE9937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83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2620-71CE-475E-B56B-4714E62EE04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52BE4-F53B-4B2F-AEA2-591DE9937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34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2620-71CE-475E-B56B-4714E62EE04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52BE4-F53B-4B2F-AEA2-591DE9937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03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2620-71CE-475E-B56B-4714E62EE04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52BE4-F53B-4B2F-AEA2-591DE9937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53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2620-71CE-475E-B56B-4714E62EE04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52BE4-F53B-4B2F-AEA2-591DE9937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99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620-71CE-475E-B56B-4714E62EE04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52BE4-F53B-4B2F-AEA2-591DE9937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37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National accreditation agencies define required curriculum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PT does not have a home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Not core to any discipline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Highly diffuse applications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Students are not excited by PT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Not enough qualified teachers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Insufficient textbooks</a:t>
            </a:r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46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Crowded curriculum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Newer tools aren’t well recognized in industry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E.g. – Aspen vs. </a:t>
            </a:r>
            <a:r>
              <a:rPr lang="en-US" dirty="0" err="1" smtClean="0"/>
              <a:t>gSolids</a:t>
            </a:r>
            <a:endParaRPr lang="en-US" dirty="0" smtClean="0"/>
          </a:p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PT is not well recognized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PT not critical to graduates in finding jobs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Lecturers feel stretched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64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Encourage particle technology-based design projects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Better communications tools enable course sharing/exchange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Influence locally via departmental advisory boards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how PT impacts ability to meet current grand challenges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Reach out to high school level students with PT examples/demos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Emphasize importance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IFPRI influence on national institutions to recognize PT as core to their disciplines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E.g. – PTF/IFPRI influence on ABET</a:t>
            </a:r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3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US" dirty="0" smtClean="0"/>
              <a:t>Translate PT research results into material for PT courses (research-led teaching)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 smtClean="0"/>
              <a:t>Improve/modernize delivery of teaching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E.g., Use virtual reality to demonstrate particle behavior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Flipped classroom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 smtClean="0"/>
              <a:t>Cross-disciplinary teaching/listing of courses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 smtClean="0"/>
              <a:t>Practical application-driven examples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 smtClean="0"/>
              <a:t>Adjunct faculty/visiting professors from industry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 smtClean="0"/>
              <a:t>Teaching via video games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 startAt="7"/>
            </a:pPr>
            <a:endParaRPr lang="en-US" dirty="0" smtClean="0"/>
          </a:p>
          <a:p>
            <a:pPr marL="514350" indent="-514350">
              <a:buFont typeface="+mj-lt"/>
              <a:buAutoNum type="arabicPeriod" startAt="7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36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13"/>
            </a:pPr>
            <a:r>
              <a:rPr lang="en-US" dirty="0" smtClean="0"/>
              <a:t>Connect to research in engineering education</a:t>
            </a:r>
          </a:p>
          <a:p>
            <a:pPr marL="514350" indent="-514350">
              <a:buFont typeface="+mj-lt"/>
              <a:buAutoNum type="arabicPeriod" startAt="13"/>
            </a:pPr>
            <a:r>
              <a:rPr lang="en-US" dirty="0" smtClean="0"/>
              <a:t>Make use of funding sources to enable industry-university transitions or sabbaticals</a:t>
            </a:r>
          </a:p>
          <a:p>
            <a:pPr marL="514350" indent="-514350">
              <a:buFont typeface="+mj-lt"/>
              <a:buAutoNum type="arabicPeriod" startAt="13"/>
            </a:pPr>
            <a:r>
              <a:rPr lang="en-US" dirty="0" smtClean="0"/>
              <a:t>Offer inclined/motivated students opportunity to write their own DEM contact models</a:t>
            </a:r>
          </a:p>
          <a:p>
            <a:pPr marL="514350" indent="-514350">
              <a:buFont typeface="+mj-lt"/>
              <a:buAutoNum type="arabicPeriod" startAt="13"/>
            </a:pPr>
            <a:endParaRPr lang="en-US" dirty="0" smtClean="0"/>
          </a:p>
          <a:p>
            <a:pPr marL="514350" indent="-514350">
              <a:buFont typeface="+mj-lt"/>
              <a:buAutoNum type="arabicPeriod" startAt="13"/>
            </a:pPr>
            <a:endParaRPr lang="en-US" dirty="0" smtClean="0"/>
          </a:p>
          <a:p>
            <a:pPr marL="514350" indent="-514350">
              <a:buFont typeface="+mj-lt"/>
              <a:buAutoNum type="arabicPeriod" startAt="7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31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200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Barriers</vt:lpstr>
      <vt:lpstr>Barriers</vt:lpstr>
      <vt:lpstr>Opportunities</vt:lpstr>
      <vt:lpstr>Opportunities</vt:lpstr>
      <vt:lpstr>Opportunities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Opportunities &amp; Barriers</dc:title>
  <dc:creator>Bert Diemer</dc:creator>
  <cp:lastModifiedBy>Bert Diemer</cp:lastModifiedBy>
  <cp:revision>6</cp:revision>
  <dcterms:created xsi:type="dcterms:W3CDTF">2017-04-11T09:59:37Z</dcterms:created>
  <dcterms:modified xsi:type="dcterms:W3CDTF">2017-04-11T11:03:45Z</dcterms:modified>
</cp:coreProperties>
</file>