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685" autoAdjust="0"/>
  </p:normalViewPr>
  <p:slideViewPr>
    <p:cSldViewPr snapToGrid="0" snapToObjects="1">
      <p:cViewPr varScale="1">
        <p:scale>
          <a:sx n="109" d="100"/>
          <a:sy n="109" d="100"/>
        </p:scale>
        <p:origin x="-15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4/11/17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4/11/17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4/11/17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4/11/17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4/11/17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4/11/17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Barriers (and Solutions) to Implementation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94761904"/>
              </p:ext>
            </p:extLst>
          </p:nvPr>
        </p:nvGraphicFramePr>
        <p:xfrm>
          <a:off x="314239" y="1622952"/>
          <a:ext cx="8451937" cy="497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5237"/>
                <a:gridCol w="4076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Solution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kumimoji="0"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Faculty with the right expertise</a:t>
                      </a:r>
                      <a:r>
                        <a:rPr kumimoji="0" lang="en-US" sz="16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Who’ll teach the courses?)</a:t>
                      </a:r>
                      <a:endParaRPr lang="en-US" sz="1600" u="none" strike="noStrike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600" u="none" strike="noStrike" dirty="0" smtClean="0">
                          <a:effectLst/>
                        </a:rPr>
                        <a:t>Guest lectures (won’t cover a whole course, however).  Cross-list courses.  Industry support direct/indirect academic research.  Share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course material</a:t>
                      </a:r>
                      <a:r>
                        <a:rPr lang="en-US" sz="1600" u="none" strike="noStrike" baseline="0" smtClean="0">
                          <a:effectLst/>
                        </a:rPr>
                        <a:t>, webinars</a:t>
                      </a:r>
                      <a:endParaRPr lang="en-US" sz="1600" u="none" strike="noStrike" dirty="0" smtClean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Low course enrollments (Will teaching the course “count”?)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Increase awareness/coolness.  General education</a:t>
                      </a:r>
                      <a:r>
                        <a:rPr lang="en-US" sz="1600" baseline="0" dirty="0" smtClean="0"/>
                        <a:t> of PT early in program.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Difficult to change set, already busy curricula, at least for a required course.  How many opportunities for technical electives?  Difficult to embed in existing course syllabi.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PT by stealth.  Optional course offering.</a:t>
                      </a:r>
                      <a:r>
                        <a:rPr lang="en-US" sz="1600" baseline="0" dirty="0" smtClean="0"/>
                        <a:t> Influence accreditation groups.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kumimoji="0"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have the impression that they won’t find a job where PT is important.  It’s “old”, “dirty”, and “not challenging”.  Or, ironically, “too new”.</a:t>
                      </a:r>
                      <a:endParaRPr kumimoji="0"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General education of PT. </a:t>
                      </a:r>
                      <a:r>
                        <a:rPr lang="en-US" sz="1600" baseline="0" dirty="0" smtClean="0"/>
                        <a:t>Examples of PT.  </a:t>
                      </a:r>
                      <a:r>
                        <a:rPr lang="en-US" sz="1600" dirty="0" smtClean="0"/>
                        <a:t>Industrial</a:t>
                      </a:r>
                      <a:r>
                        <a:rPr lang="en-US" sz="1600" baseline="0" dirty="0" smtClean="0"/>
                        <a:t> visits/tours.  Seminars from industry/faculty (early years).  Industry should ask specifically for PT expertise when hiring.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Competition with other faculty research areas.  All faculty think their research area is important and deserves recognition in curricula.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Speak</a:t>
                      </a:r>
                      <a:r>
                        <a:rPr lang="en-US" sz="1600" baseline="0" dirty="0" smtClean="0"/>
                        <a:t> louder.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3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Barriers (and Solutions) to </a:t>
            </a:r>
            <a:r>
              <a:rPr lang="en-US" sz="3600" dirty="0" smtClean="0"/>
              <a:t>Implementation</a:t>
            </a:r>
            <a:r>
              <a:rPr lang="mr-IN" sz="3600" dirty="0" smtClean="0"/>
              <a:t>…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83948"/>
              </p:ext>
            </p:extLst>
          </p:nvPr>
        </p:nvGraphicFramePr>
        <p:xfrm>
          <a:off x="612648" y="1789821"/>
          <a:ext cx="8153400" cy="4759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Solution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Lack of </a:t>
                      </a:r>
                      <a:r>
                        <a:rPr kumimoji="0" lang="en-US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administration interest (distribution of resources)</a:t>
                      </a:r>
                      <a:endParaRPr kumimoji="0" lang="en-US" sz="18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Educate</a:t>
                      </a:r>
                      <a:r>
                        <a:rPr lang="en-US" baseline="0" dirty="0" smtClean="0"/>
                        <a:t> re: importance, impact of PT, especially from industry and alumni. Industrial advisory board.  PT investment in university </a:t>
                      </a:r>
                      <a:r>
                        <a:rPr lang="mr-IN" baseline="0" dirty="0" smtClean="0"/>
                        <a:t>–</a:t>
                      </a:r>
                      <a:r>
                        <a:rPr lang="en-US" baseline="0" dirty="0" smtClean="0"/>
                        <a:t> research, </a:t>
                      </a:r>
                      <a:r>
                        <a:rPr lang="en-US" baseline="0" dirty="0" err="1" smtClean="0"/>
                        <a:t>eqpt</a:t>
                      </a:r>
                      <a:r>
                        <a:rPr lang="en-US" baseline="0" dirty="0" smtClean="0"/>
                        <a:t>, fellowships, chaired positions.  Statistics of graduates, e.g., how many work with PT, projection of industry need (provided by IFPRI?)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Lack of fundamental textbooks and exercises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Recent</a:t>
                      </a:r>
                      <a:r>
                        <a:rPr lang="en-US" baseline="0" dirty="0" smtClean="0"/>
                        <a:t> improvements in texts.  Industry (IFPRI?) provide examples, case studies, design problems.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Varied student backgrounds, e.g., MEs have weak chemistry and chemical operations; CHEs are weak with mechanics; Industrial and Physical Pharmacy is weak with engineering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Adapt technical course</a:t>
                      </a:r>
                      <a:r>
                        <a:rPr lang="en-US" baseline="0" dirty="0" smtClean="0"/>
                        <a:t> content to start from common prerequisites.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717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Barriers (and Solutions) to </a:t>
            </a:r>
            <a:r>
              <a:rPr lang="en-US" sz="3600" dirty="0" smtClean="0"/>
              <a:t>Implementation</a:t>
            </a:r>
            <a:r>
              <a:rPr lang="mr-IN" sz="3600" dirty="0" smtClean="0"/>
              <a:t>…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695659"/>
              </p:ext>
            </p:extLst>
          </p:nvPr>
        </p:nvGraphicFramePr>
        <p:xfrm>
          <a:off x="612648" y="1789821"/>
          <a:ext cx="81534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Solution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Access to PT laboratories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Eqpt</a:t>
                      </a:r>
                      <a:r>
                        <a:rPr lang="en-US" baseline="0" dirty="0" smtClean="0"/>
                        <a:t> donations. 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Willing</a:t>
                      </a:r>
                      <a:r>
                        <a:rPr lang="en-US" baseline="0" dirty="0" smtClean="0"/>
                        <a:t>ness of industry to provide internship placement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</a:t>
                      </a:r>
                      <a:r>
                        <a:rPr lang="en-US" baseline="0" dirty="0" smtClean="0"/>
                        <a:t> more internships.  Visits/tours.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780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56</TotalTime>
  <Words>388</Words>
  <Application>Microsoft Macintosh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Median</vt:lpstr>
      <vt:lpstr>Barriers (and Solutions) to Implementation</vt:lpstr>
      <vt:lpstr>Barriers (and Solutions) to Implementation…</vt:lpstr>
      <vt:lpstr>Barriers (and Solutions) to Implementation…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Wassgren</dc:creator>
  <cp:lastModifiedBy>Carl Wassgren</cp:lastModifiedBy>
  <cp:revision>14</cp:revision>
  <dcterms:created xsi:type="dcterms:W3CDTF">2017-04-11T09:55:08Z</dcterms:created>
  <dcterms:modified xsi:type="dcterms:W3CDTF">2017-04-11T10:51:15Z</dcterms:modified>
</cp:coreProperties>
</file>