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CA90-0DD6-400E-9EC7-B3737B9BCA79}" type="datetimeFigureOut">
              <a:rPr lang="en-GB" smtClean="0"/>
              <a:t>11/04/2017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C197E-FBAF-4059-B5BD-02946C4D21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415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CA90-0DD6-400E-9EC7-B3737B9BCA79}" type="datetimeFigureOut">
              <a:rPr lang="en-GB" smtClean="0"/>
              <a:t>11/04/2017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C197E-FBAF-4059-B5BD-02946C4D21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6002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CA90-0DD6-400E-9EC7-B3737B9BCA79}" type="datetimeFigureOut">
              <a:rPr lang="en-GB" smtClean="0"/>
              <a:t>11/04/2017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C197E-FBAF-4059-B5BD-02946C4D21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932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CA90-0DD6-400E-9EC7-B3737B9BCA79}" type="datetimeFigureOut">
              <a:rPr lang="en-GB" smtClean="0"/>
              <a:t>11/04/2017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C197E-FBAF-4059-B5BD-02946C4D21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688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CA90-0DD6-400E-9EC7-B3737B9BCA79}" type="datetimeFigureOut">
              <a:rPr lang="en-GB" smtClean="0"/>
              <a:t>11/04/2017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C197E-FBAF-4059-B5BD-02946C4D21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549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CA90-0DD6-400E-9EC7-B3737B9BCA79}" type="datetimeFigureOut">
              <a:rPr lang="en-GB" smtClean="0"/>
              <a:t>11/04/2017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C197E-FBAF-4059-B5BD-02946C4D21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8909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CA90-0DD6-400E-9EC7-B3737B9BCA79}" type="datetimeFigureOut">
              <a:rPr lang="en-GB" smtClean="0"/>
              <a:t>11/04/2017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C197E-FBAF-4059-B5BD-02946C4D21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82436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CA90-0DD6-400E-9EC7-B3737B9BCA79}" type="datetimeFigureOut">
              <a:rPr lang="en-GB" smtClean="0"/>
              <a:t>11/04/2017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C197E-FBAF-4059-B5BD-02946C4D21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287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CA90-0DD6-400E-9EC7-B3737B9BCA79}" type="datetimeFigureOut">
              <a:rPr lang="en-GB" smtClean="0"/>
              <a:t>11/04/2017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C197E-FBAF-4059-B5BD-02946C4D21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8289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CA90-0DD6-400E-9EC7-B3737B9BCA79}" type="datetimeFigureOut">
              <a:rPr lang="en-GB" smtClean="0"/>
              <a:t>11/04/2017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C197E-FBAF-4059-B5BD-02946C4D21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046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CA90-0DD6-400E-9EC7-B3737B9BCA79}" type="datetimeFigureOut">
              <a:rPr lang="en-GB" smtClean="0"/>
              <a:t>11/04/2017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4C197E-FBAF-4059-B5BD-02946C4D21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006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6FCA90-0DD6-400E-9EC7-B3737B9BCA79}" type="datetimeFigureOut">
              <a:rPr lang="en-GB" smtClean="0"/>
              <a:t>11/04/2017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4C197E-FBAF-4059-B5BD-02946C4D21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988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87565"/>
            <a:ext cx="10515600" cy="1325563"/>
          </a:xfrm>
        </p:spPr>
        <p:txBody>
          <a:bodyPr/>
          <a:lstStyle/>
          <a:p>
            <a:r>
              <a:rPr lang="en-GB" dirty="0" smtClean="0"/>
              <a:t>Barriers					Opportunities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70029" y="1195311"/>
            <a:ext cx="5181600" cy="4237823"/>
          </a:xfrm>
        </p:spPr>
        <p:txBody>
          <a:bodyPr>
            <a:normAutofit/>
          </a:bodyPr>
          <a:lstStyle/>
          <a:p>
            <a:r>
              <a:rPr lang="en-GB" sz="1800" dirty="0" smtClean="0"/>
              <a:t>No room in curriculum</a:t>
            </a:r>
          </a:p>
          <a:p>
            <a:r>
              <a:rPr lang="en-GB" sz="1800" dirty="0" smtClean="0"/>
              <a:t>No one to teach it</a:t>
            </a:r>
          </a:p>
          <a:p>
            <a:r>
              <a:rPr lang="en-GB" sz="1800" dirty="0" smtClean="0"/>
              <a:t>No funding</a:t>
            </a:r>
          </a:p>
          <a:p>
            <a:r>
              <a:rPr lang="en-GB" sz="1800" dirty="0" smtClean="0"/>
              <a:t>Would need to add more time</a:t>
            </a:r>
          </a:p>
          <a:p>
            <a:r>
              <a:rPr lang="en-GB" sz="1800" dirty="0" smtClean="0"/>
              <a:t>Perception it is a specialty</a:t>
            </a:r>
          </a:p>
          <a:p>
            <a:r>
              <a:rPr lang="en-GB" sz="1800" dirty="0" smtClean="0"/>
              <a:t>Particles are not perceived as interesting (old fashioned/dirty)</a:t>
            </a:r>
          </a:p>
          <a:p>
            <a:r>
              <a:rPr lang="en-GB" sz="1800" dirty="0" smtClean="0"/>
              <a:t>Perception that the problem too complex specialists exist – hopper design is known, pneumatic conveying companies exist…..!</a:t>
            </a:r>
          </a:p>
          <a:p>
            <a:r>
              <a:rPr lang="en-GB" sz="1800" dirty="0" smtClean="0"/>
              <a:t>Students not interested</a:t>
            </a:r>
          </a:p>
          <a:p>
            <a:r>
              <a:rPr lang="en-GB" sz="1800" dirty="0" smtClean="0"/>
              <a:t>Not a core subject in USA</a:t>
            </a:r>
          </a:p>
          <a:p>
            <a:endParaRPr lang="en-GB" sz="1800" dirty="0" smtClean="0"/>
          </a:p>
          <a:p>
            <a:endParaRPr lang="en-GB" sz="1800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672832" y="733673"/>
            <a:ext cx="6151486" cy="5391921"/>
          </a:xfrm>
        </p:spPr>
        <p:txBody>
          <a:bodyPr>
            <a:noAutofit/>
          </a:bodyPr>
          <a:lstStyle/>
          <a:p>
            <a:r>
              <a:rPr lang="en-GB" sz="1800" dirty="0" smtClean="0"/>
              <a:t>Particle tech by stealth – include it in safety – teach about PSD and importance for explosions </a:t>
            </a:r>
            <a:r>
              <a:rPr lang="en-GB" sz="1800" dirty="0" err="1" smtClean="0"/>
              <a:t>etc</a:t>
            </a:r>
            <a:r>
              <a:rPr lang="en-GB" sz="1800" dirty="0" smtClean="0"/>
              <a:t>…</a:t>
            </a:r>
          </a:p>
          <a:p>
            <a:r>
              <a:rPr lang="en-GB" sz="1800" dirty="0" smtClean="0"/>
              <a:t>Publicity Blitz – Make particle tech/science interesting</a:t>
            </a:r>
          </a:p>
          <a:p>
            <a:r>
              <a:rPr lang="en-GB" sz="1800" dirty="0" smtClean="0"/>
              <a:t>Make videos! – provide training materials Perry’s handbook by Video for particles</a:t>
            </a:r>
          </a:p>
          <a:p>
            <a:r>
              <a:rPr lang="en-GB" sz="1800" dirty="0" smtClean="0"/>
              <a:t>Get professionals to make the videos! (How it’s Made (Canada), In the Factory (UK)</a:t>
            </a:r>
          </a:p>
          <a:p>
            <a:r>
              <a:rPr lang="en-GB" sz="1800" dirty="0" smtClean="0"/>
              <a:t>Industry to lobby NSF/EPSRC/Gates Foundation/Corn Board/Soya Board/American Made (3D Printing)</a:t>
            </a:r>
          </a:p>
          <a:p>
            <a:r>
              <a:rPr lang="en-GB" sz="1800" dirty="0" smtClean="0"/>
              <a:t>Particle Technology to help solve the global challenges</a:t>
            </a:r>
          </a:p>
          <a:p>
            <a:r>
              <a:rPr lang="en-GB" sz="1800" dirty="0" smtClean="0"/>
              <a:t>US National Research Council – new report on Frontiers in Chemical Engineering – lobby for inclusion of particles in the curriculum </a:t>
            </a:r>
          </a:p>
          <a:p>
            <a:r>
              <a:rPr lang="en-GB" sz="1800" dirty="0" smtClean="0"/>
              <a:t>Update the “Legacy of Neglect”</a:t>
            </a:r>
          </a:p>
          <a:p>
            <a:r>
              <a:rPr lang="en-GB" sz="1800" dirty="0" smtClean="0"/>
              <a:t>IFPRI Review on Safety</a:t>
            </a:r>
          </a:p>
          <a:p>
            <a:r>
              <a:rPr lang="en-GB" sz="1800" dirty="0" smtClean="0"/>
              <a:t>IFPRI Article – 10 biggest challenges in Particle Technology</a:t>
            </a:r>
          </a:p>
          <a:p>
            <a:r>
              <a:rPr lang="en-GB" sz="1800" dirty="0" smtClean="0"/>
              <a:t>Outreach programs</a:t>
            </a:r>
          </a:p>
          <a:p>
            <a:r>
              <a:rPr lang="en-GB" sz="1800" dirty="0" smtClean="0"/>
              <a:t>More Undergrads in the Research Lab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427115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189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Barriers     Opportunities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Barriers     Opportunities</dc:title>
  <dc:creator>Bonsall, Judith</dc:creator>
  <cp:lastModifiedBy>Judith Bonsall</cp:lastModifiedBy>
  <cp:revision>6</cp:revision>
  <dcterms:created xsi:type="dcterms:W3CDTF">2017-04-11T10:08:34Z</dcterms:created>
  <dcterms:modified xsi:type="dcterms:W3CDTF">2017-04-11T10:49:25Z</dcterms:modified>
</cp:coreProperties>
</file>