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0" r:id="rId2"/>
    <p:sldMasterId id="2147483722" r:id="rId3"/>
    <p:sldMasterId id="2147483734" r:id="rId4"/>
  </p:sldMasterIdLst>
  <p:notesMasterIdLst>
    <p:notesMasterId r:id="rId11"/>
  </p:notesMasterIdLst>
  <p:handoutMasterIdLst>
    <p:handoutMasterId r:id="rId12"/>
  </p:handoutMasterIdLst>
  <p:sldIdLst>
    <p:sldId id="325" r:id="rId5"/>
    <p:sldId id="323" r:id="rId6"/>
    <p:sldId id="324" r:id="rId7"/>
    <p:sldId id="326" r:id="rId8"/>
    <p:sldId id="328" r:id="rId9"/>
    <p:sldId id="327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F4"/>
    <a:srgbClr val="501945"/>
    <a:srgbClr val="8E2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556" autoAdjust="0"/>
  </p:normalViewPr>
  <p:slideViewPr>
    <p:cSldViewPr snapToObjects="1" showGuides="1">
      <p:cViewPr>
        <p:scale>
          <a:sx n="84" d="100"/>
          <a:sy n="84" d="100"/>
        </p:scale>
        <p:origin x="-750" y="1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F9F42-B750-409B-9C07-B9F2E1B36EAB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4337D-10DB-4500-A42F-6E9A69B02DC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29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72D81-7F46-4819-AC68-3C45883E24E3}" type="datetime1">
              <a:rPr lang="en-US" smtClean="0"/>
              <a:pPr/>
              <a:t>4/10/2017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A0B9-DC19-46EC-B52B-8E798A58F36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992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for Photo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ame Side Corner Rectangle 27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 14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Freeform 20"/>
          <p:cNvSpPr>
            <a:spLocks noChangeAspect="1"/>
          </p:cNvSpPr>
          <p:nvPr userDrawn="1"/>
        </p:nvSpPr>
        <p:spPr bwMode="auto">
          <a:xfrm>
            <a:off x="6349340" y="3019496"/>
            <a:ext cx="2052000" cy="84996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1" name="Picture 30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  <p:pic>
        <p:nvPicPr>
          <p:cNvPr id="7" name="Picture 6" descr="dots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462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871461" y="6494299"/>
            <a:ext cx="662938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28A6101-7EBD-443E-B7FD-D669AFDEB018}" type="datetime1">
              <a:rPr lang="en-US" kern="0" smtClean="0"/>
              <a:pPr/>
              <a:t>4/10/2017</a:t>
            </a:fld>
            <a:endParaRPr lang="nl-NL" kern="0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3302167"/>
            <a:ext cx="2084804" cy="900000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49364" y="6494299"/>
            <a:ext cx="1522096" cy="273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288780" y="0"/>
            <a:ext cx="1501140" cy="1214143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</a:rPr>
              <a:t>Insert/replace image via</a:t>
            </a:r>
          </a:p>
          <a:p>
            <a:pPr algn="l"/>
            <a:r>
              <a:rPr lang="en-US" sz="900" b="0" dirty="0" smtClean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 smtClean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 smtClean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 smtClean="0">
                <a:solidFill>
                  <a:schemeClr val="tx1"/>
                </a:solidFill>
              </a:rPr>
              <a:t>your image</a:t>
            </a:r>
            <a:endParaRPr lang="en-US" sz="900" b="0" dirty="0" smtClean="0">
              <a:solidFill>
                <a:schemeClr val="tx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350964" y="2569687"/>
            <a:ext cx="2084400" cy="442800"/>
          </a:xfrm>
        </p:spPr>
        <p:txBody>
          <a:bodyPr/>
          <a:lstStyle>
            <a:lvl1pPr>
              <a:lnSpc>
                <a:spcPts val="1600"/>
              </a:lnSpc>
              <a:defRPr sz="15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5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352425" y="708164"/>
            <a:ext cx="4692700" cy="40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64676" y="1320176"/>
            <a:ext cx="1915415" cy="4536000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x</a:t>
            </a:r>
            <a:endParaRPr lang="nl-NL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6AC5FB6-DE33-4429-A38D-6CBB23CBA3BA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endParaRPr lang="en-US" kern="0" noProof="0" dirty="0">
              <a:solidFill>
                <a:srgbClr val="262826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365125" y="1180567"/>
            <a:ext cx="4680000" cy="79375"/>
          </a:xfrm>
          <a:custGeom>
            <a:avLst/>
            <a:gdLst/>
            <a:ahLst/>
            <a:cxnLst>
              <a:cxn ang="0">
                <a:pos x="1433" y="16"/>
              </a:cxn>
              <a:cxn ang="0">
                <a:pos x="0" y="16"/>
              </a:cxn>
              <a:cxn ang="0">
                <a:pos x="0" y="21"/>
              </a:cxn>
              <a:cxn ang="0">
                <a:pos x="1429" y="21"/>
              </a:cxn>
              <a:cxn ang="0">
                <a:pos x="1467" y="0"/>
              </a:cxn>
              <a:cxn ang="0">
                <a:pos x="1433" y="16"/>
              </a:cxn>
            </a:cxnLst>
            <a:rect l="0" t="0" r="r" b="b"/>
            <a:pathLst>
              <a:path w="1467" h="21">
                <a:moveTo>
                  <a:pt x="1433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21"/>
                  <a:pt x="0" y="21"/>
                  <a:pt x="0" y="21"/>
                </a:cubicBezTo>
                <a:cubicBezTo>
                  <a:pt x="1429" y="21"/>
                  <a:pt x="1429" y="21"/>
                  <a:pt x="1429" y="21"/>
                </a:cubicBezTo>
                <a:cubicBezTo>
                  <a:pt x="1445" y="21"/>
                  <a:pt x="1459" y="13"/>
                  <a:pt x="1467" y="0"/>
                </a:cubicBezTo>
                <a:cubicBezTo>
                  <a:pt x="1459" y="10"/>
                  <a:pt x="1447" y="16"/>
                  <a:pt x="1433" y="16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52426" y="330224"/>
            <a:ext cx="4692699" cy="43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352427" y="1411586"/>
            <a:ext cx="7963989" cy="460970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5D97A3-1D12-43ED-BCF6-B63C27D8A211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endParaRPr lang="en-US" kern="0" noProof="0" dirty="0">
              <a:solidFill>
                <a:srgbClr val="262826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352427" y="1411586"/>
            <a:ext cx="6071866" cy="444459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5D97A3-1D12-43ED-BCF6-B63C27D8A211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endParaRPr lang="en-US" kern="0" noProof="0" dirty="0">
              <a:solidFill>
                <a:srgbClr val="262826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6655378" y="1417638"/>
            <a:ext cx="2071050" cy="2357305"/>
          </a:xfrm>
        </p:spPr>
        <p:txBody>
          <a:bodyPr wrap="square" anchor="b" anchorCtr="0">
            <a:noAutofit/>
          </a:bodyPr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reeform 20"/>
          <p:cNvSpPr>
            <a:spLocks noChangeAspect="1"/>
          </p:cNvSpPr>
          <p:nvPr userDrawn="1"/>
        </p:nvSpPr>
        <p:spPr bwMode="auto">
          <a:xfrm>
            <a:off x="6674428" y="3819105"/>
            <a:ext cx="2052000" cy="84996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rgbClr val="20201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F189-3DBB-42FC-8001-ADDE9FFC8E75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kern="0" noProof="0" dirty="0">
              <a:solidFill>
                <a:srgbClr val="262826"/>
              </a:solidFill>
            </a:endParaRPr>
          </a:p>
        </p:txBody>
      </p:sp>
      <p:sp>
        <p:nvSpPr>
          <p:cNvPr id="7" name="Title 21"/>
          <p:cNvSpPr>
            <a:spLocks noGrp="1"/>
          </p:cNvSpPr>
          <p:nvPr>
            <p:ph type="title"/>
          </p:nvPr>
        </p:nvSpPr>
        <p:spPr>
          <a:xfrm>
            <a:off x="352426" y="330224"/>
            <a:ext cx="4162425" cy="43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30611" y="1411586"/>
            <a:ext cx="3884240" cy="4444590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50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4392000" y="1472676"/>
            <a:ext cx="3888000" cy="4620620"/>
            <a:chOff x="3559017" y="1472676"/>
            <a:chExt cx="3022758" cy="4713724"/>
          </a:xfrm>
          <a:solidFill>
            <a:schemeClr val="bg2"/>
          </a:solidFill>
        </p:grpSpPr>
        <p:sp>
          <p:nvSpPr>
            <p:cNvPr id="25" name="Freeform 14"/>
            <p:cNvSpPr>
              <a:spLocks noChangeAspect="1"/>
            </p:cNvSpPr>
            <p:nvPr userDrawn="1"/>
          </p:nvSpPr>
          <p:spPr bwMode="auto">
            <a:xfrm>
              <a:off x="3559017" y="2946251"/>
              <a:ext cx="3022758" cy="3240149"/>
            </a:xfrm>
            <a:custGeom>
              <a:avLst/>
              <a:gdLst/>
              <a:ahLst/>
              <a:cxnLst>
                <a:cxn ang="0">
                  <a:pos x="767" y="122"/>
                </a:cxn>
                <a:cxn ang="0">
                  <a:pos x="767" y="967"/>
                </a:cxn>
                <a:cxn ang="0">
                  <a:pos x="755" y="978"/>
                </a:cxn>
                <a:cxn ang="0">
                  <a:pos x="14" y="978"/>
                </a:cxn>
                <a:cxn ang="0">
                  <a:pos x="0" y="964"/>
                </a:cxn>
                <a:cxn ang="0">
                  <a:pos x="0" y="0"/>
                </a:cxn>
                <a:cxn ang="0">
                  <a:pos x="638" y="0"/>
                </a:cxn>
                <a:cxn ang="0">
                  <a:pos x="767" y="122"/>
                </a:cxn>
              </a:cxnLst>
              <a:rect l="0" t="0" r="r" b="b"/>
              <a:pathLst>
                <a:path w="767" h="978">
                  <a:moveTo>
                    <a:pt x="767" y="122"/>
                  </a:moveTo>
                  <a:cubicBezTo>
                    <a:pt x="767" y="159"/>
                    <a:pt x="767" y="967"/>
                    <a:pt x="767" y="967"/>
                  </a:cubicBezTo>
                  <a:cubicBezTo>
                    <a:pt x="767" y="967"/>
                    <a:pt x="767" y="978"/>
                    <a:pt x="755" y="978"/>
                  </a:cubicBezTo>
                  <a:cubicBezTo>
                    <a:pt x="741" y="978"/>
                    <a:pt x="28" y="978"/>
                    <a:pt x="14" y="978"/>
                  </a:cubicBezTo>
                  <a:cubicBezTo>
                    <a:pt x="1" y="978"/>
                    <a:pt x="0" y="964"/>
                    <a:pt x="0" y="9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59" y="0"/>
                    <a:pt x="638" y="0"/>
                  </a:cubicBezTo>
                  <a:cubicBezTo>
                    <a:pt x="693" y="0"/>
                    <a:pt x="767" y="66"/>
                    <a:pt x="767" y="1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4"/>
            <p:cNvSpPr>
              <a:spLocks noChangeAspect="1"/>
            </p:cNvSpPr>
            <p:nvPr userDrawn="1"/>
          </p:nvSpPr>
          <p:spPr bwMode="auto">
            <a:xfrm>
              <a:off x="3559017" y="1472676"/>
              <a:ext cx="3022758" cy="3240149"/>
            </a:xfrm>
            <a:prstGeom prst="round1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352426" y="1472676"/>
            <a:ext cx="3888000" cy="4620620"/>
            <a:chOff x="352426" y="1472676"/>
            <a:chExt cx="3022758" cy="4713724"/>
          </a:xfrm>
          <a:solidFill>
            <a:schemeClr val="tx2"/>
          </a:solidFill>
        </p:grpSpPr>
        <p:sp>
          <p:nvSpPr>
            <p:cNvPr id="26" name="Freeform 14"/>
            <p:cNvSpPr>
              <a:spLocks noChangeAspect="1"/>
            </p:cNvSpPr>
            <p:nvPr userDrawn="1"/>
          </p:nvSpPr>
          <p:spPr bwMode="auto">
            <a:xfrm>
              <a:off x="352426" y="2946251"/>
              <a:ext cx="3022758" cy="3240149"/>
            </a:xfrm>
            <a:custGeom>
              <a:avLst/>
              <a:gdLst/>
              <a:ahLst/>
              <a:cxnLst>
                <a:cxn ang="0">
                  <a:pos x="767" y="122"/>
                </a:cxn>
                <a:cxn ang="0">
                  <a:pos x="767" y="967"/>
                </a:cxn>
                <a:cxn ang="0">
                  <a:pos x="755" y="978"/>
                </a:cxn>
                <a:cxn ang="0">
                  <a:pos x="14" y="978"/>
                </a:cxn>
                <a:cxn ang="0">
                  <a:pos x="0" y="964"/>
                </a:cxn>
                <a:cxn ang="0">
                  <a:pos x="0" y="0"/>
                </a:cxn>
                <a:cxn ang="0">
                  <a:pos x="638" y="0"/>
                </a:cxn>
                <a:cxn ang="0">
                  <a:pos x="767" y="122"/>
                </a:cxn>
              </a:cxnLst>
              <a:rect l="0" t="0" r="r" b="b"/>
              <a:pathLst>
                <a:path w="767" h="978">
                  <a:moveTo>
                    <a:pt x="767" y="122"/>
                  </a:moveTo>
                  <a:cubicBezTo>
                    <a:pt x="767" y="159"/>
                    <a:pt x="767" y="967"/>
                    <a:pt x="767" y="967"/>
                  </a:cubicBezTo>
                  <a:cubicBezTo>
                    <a:pt x="767" y="967"/>
                    <a:pt x="767" y="978"/>
                    <a:pt x="755" y="978"/>
                  </a:cubicBezTo>
                  <a:cubicBezTo>
                    <a:pt x="741" y="978"/>
                    <a:pt x="28" y="978"/>
                    <a:pt x="14" y="978"/>
                  </a:cubicBezTo>
                  <a:cubicBezTo>
                    <a:pt x="1" y="978"/>
                    <a:pt x="0" y="964"/>
                    <a:pt x="0" y="9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59" y="0"/>
                    <a:pt x="638" y="0"/>
                  </a:cubicBezTo>
                  <a:cubicBezTo>
                    <a:pt x="693" y="0"/>
                    <a:pt x="767" y="66"/>
                    <a:pt x="767" y="1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 userDrawn="1"/>
          </p:nvSpPr>
          <p:spPr bwMode="auto">
            <a:xfrm>
              <a:off x="352426" y="1472676"/>
              <a:ext cx="3022758" cy="3240149"/>
            </a:xfrm>
            <a:prstGeom prst="round1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467544" y="1614557"/>
            <a:ext cx="3672408" cy="431767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spcBef>
                <a:spcPts val="800"/>
              </a:spcBef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4427984" y="1614558"/>
            <a:ext cx="3744416" cy="431767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spcBef>
                <a:spcPts val="800"/>
              </a:spcBef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38849E8-1865-47F0-B8BD-87BA4A5F07B6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endParaRPr lang="en-US" kern="0" noProof="0" dirty="0">
              <a:solidFill>
                <a:srgbClr val="262826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0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4392000" y="1472676"/>
            <a:ext cx="3888000" cy="4620620"/>
            <a:chOff x="3559017" y="1472676"/>
            <a:chExt cx="3022758" cy="4713724"/>
          </a:xfrm>
        </p:grpSpPr>
        <p:sp>
          <p:nvSpPr>
            <p:cNvPr id="25" name="Freeform 14"/>
            <p:cNvSpPr>
              <a:spLocks noChangeAspect="1"/>
            </p:cNvSpPr>
            <p:nvPr userDrawn="1"/>
          </p:nvSpPr>
          <p:spPr bwMode="auto">
            <a:xfrm>
              <a:off x="3559017" y="2946251"/>
              <a:ext cx="3022758" cy="3240149"/>
            </a:xfrm>
            <a:custGeom>
              <a:avLst/>
              <a:gdLst/>
              <a:ahLst/>
              <a:cxnLst>
                <a:cxn ang="0">
                  <a:pos x="767" y="122"/>
                </a:cxn>
                <a:cxn ang="0">
                  <a:pos x="767" y="967"/>
                </a:cxn>
                <a:cxn ang="0">
                  <a:pos x="755" y="978"/>
                </a:cxn>
                <a:cxn ang="0">
                  <a:pos x="14" y="978"/>
                </a:cxn>
                <a:cxn ang="0">
                  <a:pos x="0" y="964"/>
                </a:cxn>
                <a:cxn ang="0">
                  <a:pos x="0" y="0"/>
                </a:cxn>
                <a:cxn ang="0">
                  <a:pos x="638" y="0"/>
                </a:cxn>
                <a:cxn ang="0">
                  <a:pos x="767" y="122"/>
                </a:cxn>
              </a:cxnLst>
              <a:rect l="0" t="0" r="r" b="b"/>
              <a:pathLst>
                <a:path w="767" h="978">
                  <a:moveTo>
                    <a:pt x="767" y="122"/>
                  </a:moveTo>
                  <a:cubicBezTo>
                    <a:pt x="767" y="159"/>
                    <a:pt x="767" y="967"/>
                    <a:pt x="767" y="967"/>
                  </a:cubicBezTo>
                  <a:cubicBezTo>
                    <a:pt x="767" y="967"/>
                    <a:pt x="767" y="978"/>
                    <a:pt x="755" y="978"/>
                  </a:cubicBezTo>
                  <a:cubicBezTo>
                    <a:pt x="741" y="978"/>
                    <a:pt x="28" y="978"/>
                    <a:pt x="14" y="978"/>
                  </a:cubicBezTo>
                  <a:cubicBezTo>
                    <a:pt x="1" y="978"/>
                    <a:pt x="0" y="964"/>
                    <a:pt x="0" y="9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59" y="0"/>
                    <a:pt x="638" y="0"/>
                  </a:cubicBezTo>
                  <a:cubicBezTo>
                    <a:pt x="693" y="0"/>
                    <a:pt x="767" y="66"/>
                    <a:pt x="767" y="122"/>
                  </a:cubicBezTo>
                  <a:close/>
                </a:path>
              </a:pathLst>
            </a:custGeom>
            <a:solidFill>
              <a:srgbClr val="ED98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4"/>
            <p:cNvSpPr>
              <a:spLocks noChangeAspect="1"/>
            </p:cNvSpPr>
            <p:nvPr userDrawn="1"/>
          </p:nvSpPr>
          <p:spPr bwMode="auto">
            <a:xfrm>
              <a:off x="3559017" y="1472676"/>
              <a:ext cx="3022758" cy="3240149"/>
            </a:xfrm>
            <a:prstGeom prst="round1Rect">
              <a:avLst/>
            </a:prstGeom>
            <a:solidFill>
              <a:srgbClr val="ED98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352426" y="1472676"/>
            <a:ext cx="3888000" cy="4620620"/>
            <a:chOff x="352426" y="1472676"/>
            <a:chExt cx="3022758" cy="4713724"/>
          </a:xfrm>
        </p:grpSpPr>
        <p:sp>
          <p:nvSpPr>
            <p:cNvPr id="26" name="Freeform 14"/>
            <p:cNvSpPr>
              <a:spLocks noChangeAspect="1"/>
            </p:cNvSpPr>
            <p:nvPr userDrawn="1"/>
          </p:nvSpPr>
          <p:spPr bwMode="auto">
            <a:xfrm>
              <a:off x="352426" y="2946251"/>
              <a:ext cx="3022758" cy="3240149"/>
            </a:xfrm>
            <a:custGeom>
              <a:avLst/>
              <a:gdLst/>
              <a:ahLst/>
              <a:cxnLst>
                <a:cxn ang="0">
                  <a:pos x="767" y="122"/>
                </a:cxn>
                <a:cxn ang="0">
                  <a:pos x="767" y="967"/>
                </a:cxn>
                <a:cxn ang="0">
                  <a:pos x="755" y="978"/>
                </a:cxn>
                <a:cxn ang="0">
                  <a:pos x="14" y="978"/>
                </a:cxn>
                <a:cxn ang="0">
                  <a:pos x="0" y="964"/>
                </a:cxn>
                <a:cxn ang="0">
                  <a:pos x="0" y="0"/>
                </a:cxn>
                <a:cxn ang="0">
                  <a:pos x="638" y="0"/>
                </a:cxn>
                <a:cxn ang="0">
                  <a:pos x="767" y="122"/>
                </a:cxn>
              </a:cxnLst>
              <a:rect l="0" t="0" r="r" b="b"/>
              <a:pathLst>
                <a:path w="767" h="978">
                  <a:moveTo>
                    <a:pt x="767" y="122"/>
                  </a:moveTo>
                  <a:cubicBezTo>
                    <a:pt x="767" y="159"/>
                    <a:pt x="767" y="967"/>
                    <a:pt x="767" y="967"/>
                  </a:cubicBezTo>
                  <a:cubicBezTo>
                    <a:pt x="767" y="967"/>
                    <a:pt x="767" y="978"/>
                    <a:pt x="755" y="978"/>
                  </a:cubicBezTo>
                  <a:cubicBezTo>
                    <a:pt x="741" y="978"/>
                    <a:pt x="28" y="978"/>
                    <a:pt x="14" y="978"/>
                  </a:cubicBezTo>
                  <a:cubicBezTo>
                    <a:pt x="1" y="978"/>
                    <a:pt x="0" y="964"/>
                    <a:pt x="0" y="9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59" y="0"/>
                    <a:pt x="638" y="0"/>
                  </a:cubicBezTo>
                  <a:cubicBezTo>
                    <a:pt x="693" y="0"/>
                    <a:pt x="767" y="66"/>
                    <a:pt x="767" y="122"/>
                  </a:cubicBez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 userDrawn="1"/>
          </p:nvSpPr>
          <p:spPr bwMode="auto">
            <a:xfrm>
              <a:off x="352426" y="1472676"/>
              <a:ext cx="3022758" cy="3240149"/>
            </a:xfrm>
            <a:prstGeom prst="round1Rect">
              <a:avLst/>
            </a:prstGeom>
            <a:solidFill>
              <a:srgbClr val="FFD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467544" y="1614557"/>
            <a:ext cx="3672408" cy="4317678"/>
          </a:xfrm>
        </p:spPr>
        <p:txBody>
          <a:bodyPr>
            <a:noAutofit/>
          </a:bodyPr>
          <a:lstStyle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4427984" y="1614558"/>
            <a:ext cx="3744416" cy="4317678"/>
          </a:xfrm>
        </p:spPr>
        <p:txBody>
          <a:bodyPr>
            <a:noAutofit/>
          </a:bodyPr>
          <a:lstStyle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38849E8-1865-47F0-B8BD-87BA4A5F07B6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endParaRPr lang="en-US" kern="0" noProof="0" dirty="0">
              <a:solidFill>
                <a:srgbClr val="262826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30611" y="1411586"/>
            <a:ext cx="3884240" cy="4444590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6525A67A-285F-4CBB-A3C2-4E1C829B3961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defRPr/>
            </a:pPr>
            <a:endParaRPr lang="en-US" kern="0" noProof="0" dirty="0">
              <a:solidFill>
                <a:srgbClr val="262826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9" hasCustomPrompt="1"/>
          </p:nvPr>
        </p:nvSpPr>
        <p:spPr>
          <a:xfrm>
            <a:off x="4614862" y="1411588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 algn="just">
              <a:defRPr lang="en-US" sz="1100" dirty="0" smtClean="0">
                <a:solidFill>
                  <a:schemeClr val="tx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 or type to include text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4614862" y="3684786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 algn="just">
              <a:defRPr lang="en-US" sz="1100" dirty="0" smtClean="0">
                <a:solidFill>
                  <a:schemeClr val="tx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 or type to include text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6743039" y="3684786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 algn="just">
              <a:defRPr lang="en-US" sz="1050" dirty="0" smtClean="0">
                <a:solidFill>
                  <a:schemeClr val="tx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 or type to include text</a:t>
            </a:r>
          </a:p>
        </p:txBody>
      </p:sp>
      <p:sp>
        <p:nvSpPr>
          <p:cNvPr id="20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6743039" y="1411588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 algn="just">
              <a:defRPr lang="en-US" sz="1100" dirty="0" smtClean="0">
                <a:solidFill>
                  <a:schemeClr val="tx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 or type to include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Content or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6525A67A-285F-4CBB-A3C2-4E1C829B3961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defRPr/>
            </a:pPr>
            <a:endParaRPr lang="en-US" kern="0" noProof="0" dirty="0">
              <a:solidFill>
                <a:srgbClr val="262826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9" hasCustomPrompt="1"/>
          </p:nvPr>
        </p:nvSpPr>
        <p:spPr>
          <a:xfrm>
            <a:off x="409823" y="1411588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 algn="just">
              <a:defRPr lang="en-US" sz="1100" dirty="0" smtClean="0">
                <a:solidFill>
                  <a:schemeClr val="tx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 or type to include text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409823" y="3684786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 algn="just">
              <a:defRPr lang="en-US" sz="1100" dirty="0" smtClean="0">
                <a:solidFill>
                  <a:schemeClr val="tx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 or type to include text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2538000" y="3684786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 algn="just">
              <a:defRPr lang="en-US" sz="1050" dirty="0" smtClean="0">
                <a:solidFill>
                  <a:schemeClr val="tx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 or type to include text</a:t>
            </a:r>
          </a:p>
        </p:txBody>
      </p:sp>
      <p:sp>
        <p:nvSpPr>
          <p:cNvPr id="20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2538000" y="1411588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 algn="just">
              <a:defRPr lang="en-US" sz="1100" dirty="0" smtClean="0">
                <a:solidFill>
                  <a:schemeClr val="tx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 or type to include text</a:t>
            </a:r>
          </a:p>
        </p:txBody>
      </p:sp>
    </p:spTree>
    <p:extLst>
      <p:ext uri="{BB962C8B-B14F-4D97-AF65-F5344CB8AC3E}">
        <p14:creationId xmlns:p14="http://schemas.microsoft.com/office/powerpoint/2010/main" val="336897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52425" y="1411586"/>
            <a:ext cx="3927351" cy="4444590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FADDA82-1986-4293-96BA-87346AAA47E3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endParaRPr lang="nl-NL" kern="0" dirty="0">
              <a:solidFill>
                <a:srgbClr val="262826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27" hasCustomPrompt="1"/>
          </p:nvPr>
        </p:nvSpPr>
        <p:spPr>
          <a:xfrm>
            <a:off x="4381125" y="1411176"/>
            <a:ext cx="4160838" cy="4445000"/>
          </a:xfrm>
          <a:prstGeom prst="round1Rect">
            <a:avLst>
              <a:gd name="adj" fmla="val 15522"/>
            </a:avLst>
          </a:prstGeom>
        </p:spPr>
        <p:txBody>
          <a:bodyPr/>
          <a:lstStyle>
            <a:lvl1pPr>
              <a:defRPr sz="800"/>
            </a:lvl1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52425" y="1411589"/>
            <a:ext cx="3927351" cy="4609699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23"/>
          </p:nvPr>
        </p:nvSpPr>
        <p:spPr>
          <a:xfrm>
            <a:off x="4380357" y="1411589"/>
            <a:ext cx="4161607" cy="46096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/>
            </a:lvl1pPr>
          </a:lstStyle>
          <a:p>
            <a:r>
              <a:rPr lang="en-US" smtClean="0"/>
              <a:t>Click icon to add chart</a:t>
            </a:r>
            <a:endParaRPr lang="nl-NL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C129D95-7B5B-48F6-975E-70D829CB6ABA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defRPr/>
            </a:pPr>
            <a:endParaRPr lang="nl-NL" kern="0" dirty="0">
              <a:solidFill>
                <a:srgbClr val="262826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for Photos">
    <p:bg>
      <p:bgPr>
        <a:blipFill dpi="0" rotWithShape="1">
          <a:blip r:embed="rId2">
            <a:lum/>
          </a:blip>
          <a:srcRect/>
          <a:stretch>
            <a:fillRect t="-28000" r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ame Side Corner Rectangle 27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 14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Freeform 20"/>
          <p:cNvSpPr>
            <a:spLocks noChangeAspect="1"/>
          </p:cNvSpPr>
          <p:nvPr userDrawn="1"/>
        </p:nvSpPr>
        <p:spPr bwMode="auto">
          <a:xfrm>
            <a:off x="6349340" y="3019496"/>
            <a:ext cx="2052000" cy="84996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1" name="Picture 30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  <p:pic>
        <p:nvPicPr>
          <p:cNvPr id="7" name="Picture 6" descr="dots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462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871461" y="6494299"/>
            <a:ext cx="662938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28A6101-7EBD-443E-B7FD-D669AFDEB018}" type="datetime1">
              <a:rPr lang="en-US" kern="0" smtClean="0"/>
              <a:pPr/>
              <a:t>4/10/2017</a:t>
            </a:fld>
            <a:endParaRPr lang="nl-NL" kern="0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3302167"/>
            <a:ext cx="2084804" cy="900000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49364" y="6494299"/>
            <a:ext cx="1522096" cy="273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288780" y="0"/>
            <a:ext cx="1501140" cy="1214143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</a:rPr>
              <a:t>Insert/replace image via</a:t>
            </a:r>
          </a:p>
          <a:p>
            <a:pPr algn="l"/>
            <a:r>
              <a:rPr lang="en-US" sz="900" b="0" dirty="0" smtClean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 smtClean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 smtClean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 smtClean="0">
                <a:solidFill>
                  <a:schemeClr val="tx1"/>
                </a:solidFill>
              </a:rPr>
              <a:t>your image</a:t>
            </a:r>
            <a:endParaRPr lang="en-US" sz="900" b="0" dirty="0" smtClean="0">
              <a:solidFill>
                <a:schemeClr val="tx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350964" y="2569687"/>
            <a:ext cx="2084400" cy="442800"/>
          </a:xfrm>
        </p:spPr>
        <p:txBody>
          <a:bodyPr/>
          <a:lstStyle>
            <a:lvl1pPr>
              <a:lnSpc>
                <a:spcPts val="1600"/>
              </a:lnSpc>
              <a:defRPr sz="15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9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oxe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7"/>
          <p:cNvSpPr>
            <a:spLocks noChangeAspect="1"/>
          </p:cNvSpPr>
          <p:nvPr userDrawn="1"/>
        </p:nvSpPr>
        <p:spPr bwMode="auto">
          <a:xfrm>
            <a:off x="5388516" y="1410176"/>
            <a:ext cx="2681025" cy="4446000"/>
          </a:xfrm>
          <a:custGeom>
            <a:avLst/>
            <a:gdLst/>
            <a:ahLst/>
            <a:cxnLst>
              <a:cxn ang="0">
                <a:pos x="717" y="0"/>
              </a:cxn>
              <a:cxn ang="0">
                <a:pos x="0" y="0"/>
              </a:cxn>
              <a:cxn ang="0">
                <a:pos x="0" y="1413"/>
              </a:cxn>
              <a:cxn ang="0">
                <a:pos x="16" y="1430"/>
              </a:cxn>
              <a:cxn ang="0">
                <a:pos x="848" y="1430"/>
              </a:cxn>
              <a:cxn ang="0">
                <a:pos x="862" y="1417"/>
              </a:cxn>
              <a:cxn ang="0">
                <a:pos x="862" y="148"/>
              </a:cxn>
              <a:cxn ang="0">
                <a:pos x="717" y="0"/>
              </a:cxn>
            </a:cxnLst>
            <a:rect l="0" t="0" r="r" b="b"/>
            <a:pathLst>
              <a:path w="862" h="1430">
                <a:moveTo>
                  <a:pt x="717" y="0"/>
                </a:moveTo>
                <a:cubicBezTo>
                  <a:pt x="628" y="0"/>
                  <a:pt x="0" y="0"/>
                  <a:pt x="0" y="0"/>
                </a:cubicBezTo>
                <a:cubicBezTo>
                  <a:pt x="0" y="0"/>
                  <a:pt x="0" y="1326"/>
                  <a:pt x="0" y="1413"/>
                </a:cubicBezTo>
                <a:cubicBezTo>
                  <a:pt x="0" y="1413"/>
                  <a:pt x="1" y="1430"/>
                  <a:pt x="16" y="1430"/>
                </a:cubicBezTo>
                <a:cubicBezTo>
                  <a:pt x="32" y="1430"/>
                  <a:pt x="833" y="1430"/>
                  <a:pt x="848" y="1430"/>
                </a:cubicBezTo>
                <a:cubicBezTo>
                  <a:pt x="862" y="1430"/>
                  <a:pt x="862" y="1417"/>
                  <a:pt x="862" y="1417"/>
                </a:cubicBezTo>
                <a:cubicBezTo>
                  <a:pt x="862" y="1417"/>
                  <a:pt x="862" y="162"/>
                  <a:pt x="862" y="148"/>
                </a:cubicBezTo>
                <a:cubicBezTo>
                  <a:pt x="862" y="80"/>
                  <a:pt x="779" y="0"/>
                  <a:pt x="717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30611" y="1411586"/>
            <a:ext cx="3884240" cy="444459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504225" y="2151683"/>
            <a:ext cx="2249844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2"/>
          <p:cNvSpPr>
            <a:spLocks noGrp="1"/>
          </p:cNvSpPr>
          <p:nvPr>
            <p:ph type="body" sz="quarter" idx="23"/>
          </p:nvPr>
        </p:nvSpPr>
        <p:spPr>
          <a:xfrm>
            <a:off x="5504226" y="1509169"/>
            <a:ext cx="2164119" cy="612517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E2F8D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25"/>
          </p:nvPr>
        </p:nvSpPr>
        <p:spPr>
          <a:xfrm>
            <a:off x="5435600" y="2216886"/>
            <a:ext cx="2466391" cy="345092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b="0"/>
            </a:lvl1pPr>
          </a:lstStyle>
          <a:p>
            <a:r>
              <a:rPr lang="en-US" smtClean="0"/>
              <a:t>Click icon to add chart</a:t>
            </a:r>
            <a:endParaRPr lang="nl-NL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4E72DEE7-F889-4168-BE5D-55132EDD28E3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defRPr/>
            </a:pPr>
            <a:endParaRPr lang="en-US" kern="0" noProof="0" dirty="0">
              <a:solidFill>
                <a:srgbClr val="262826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52426" y="330224"/>
            <a:ext cx="4162425" cy="9773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oxed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7"/>
          <p:cNvSpPr>
            <a:spLocks noChangeAspect="1"/>
          </p:cNvSpPr>
          <p:nvPr userDrawn="1"/>
        </p:nvSpPr>
        <p:spPr bwMode="auto">
          <a:xfrm>
            <a:off x="5388516" y="1410176"/>
            <a:ext cx="2681025" cy="4539104"/>
          </a:xfrm>
          <a:custGeom>
            <a:avLst/>
            <a:gdLst/>
            <a:ahLst/>
            <a:cxnLst>
              <a:cxn ang="0">
                <a:pos x="717" y="0"/>
              </a:cxn>
              <a:cxn ang="0">
                <a:pos x="0" y="0"/>
              </a:cxn>
              <a:cxn ang="0">
                <a:pos x="0" y="1413"/>
              </a:cxn>
              <a:cxn ang="0">
                <a:pos x="16" y="1430"/>
              </a:cxn>
              <a:cxn ang="0">
                <a:pos x="848" y="1430"/>
              </a:cxn>
              <a:cxn ang="0">
                <a:pos x="862" y="1417"/>
              </a:cxn>
              <a:cxn ang="0">
                <a:pos x="862" y="148"/>
              </a:cxn>
              <a:cxn ang="0">
                <a:pos x="717" y="0"/>
              </a:cxn>
            </a:cxnLst>
            <a:rect l="0" t="0" r="r" b="b"/>
            <a:pathLst>
              <a:path w="862" h="1430">
                <a:moveTo>
                  <a:pt x="717" y="0"/>
                </a:moveTo>
                <a:cubicBezTo>
                  <a:pt x="628" y="0"/>
                  <a:pt x="0" y="0"/>
                  <a:pt x="0" y="0"/>
                </a:cubicBezTo>
                <a:cubicBezTo>
                  <a:pt x="0" y="0"/>
                  <a:pt x="0" y="1326"/>
                  <a:pt x="0" y="1413"/>
                </a:cubicBezTo>
                <a:cubicBezTo>
                  <a:pt x="0" y="1413"/>
                  <a:pt x="1" y="1430"/>
                  <a:pt x="16" y="1430"/>
                </a:cubicBezTo>
                <a:cubicBezTo>
                  <a:pt x="32" y="1430"/>
                  <a:pt x="833" y="1430"/>
                  <a:pt x="848" y="1430"/>
                </a:cubicBezTo>
                <a:cubicBezTo>
                  <a:pt x="862" y="1430"/>
                  <a:pt x="862" y="1417"/>
                  <a:pt x="862" y="1417"/>
                </a:cubicBezTo>
                <a:cubicBezTo>
                  <a:pt x="862" y="1417"/>
                  <a:pt x="862" y="162"/>
                  <a:pt x="862" y="148"/>
                </a:cubicBezTo>
                <a:cubicBezTo>
                  <a:pt x="862" y="80"/>
                  <a:pt x="779" y="0"/>
                  <a:pt x="717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30611" y="1411586"/>
            <a:ext cx="3884240" cy="453769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9" name="Text Placeholder 32"/>
          <p:cNvSpPr>
            <a:spLocks noGrp="1"/>
          </p:cNvSpPr>
          <p:nvPr>
            <p:ph type="body" sz="quarter" idx="23"/>
          </p:nvPr>
        </p:nvSpPr>
        <p:spPr>
          <a:xfrm>
            <a:off x="5504226" y="1509169"/>
            <a:ext cx="2397765" cy="612000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E2F8D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25"/>
          </p:nvPr>
        </p:nvSpPr>
        <p:spPr>
          <a:xfrm>
            <a:off x="5435600" y="2216886"/>
            <a:ext cx="2466391" cy="22714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b="0"/>
            </a:lvl1pPr>
          </a:lstStyle>
          <a:p>
            <a:r>
              <a:rPr lang="en-US" smtClean="0"/>
              <a:t>Click icon to add chart</a:t>
            </a:r>
            <a:endParaRPr lang="nl-NL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4E72DEE7-F889-4168-BE5D-55132EDD28E3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defRPr/>
            </a:pPr>
            <a:endParaRPr lang="en-US" kern="0" noProof="0" dirty="0">
              <a:solidFill>
                <a:srgbClr val="262826"/>
              </a:solidFill>
            </a:endParaRPr>
          </a:p>
        </p:txBody>
      </p:sp>
      <p:sp>
        <p:nvSpPr>
          <p:cNvPr id="21" name="Table Placeholder 20"/>
          <p:cNvSpPr>
            <a:spLocks noGrp="1"/>
          </p:cNvSpPr>
          <p:nvPr>
            <p:ph type="tbl" sz="quarter" idx="29"/>
          </p:nvPr>
        </p:nvSpPr>
        <p:spPr>
          <a:xfrm>
            <a:off x="5435600" y="4562614"/>
            <a:ext cx="2466391" cy="1314657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504225" y="2151683"/>
            <a:ext cx="2398350" cy="2320570"/>
            <a:chOff x="5504225" y="1190626"/>
            <a:chExt cx="2249844" cy="1490015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504225" y="2680641"/>
              <a:ext cx="2249844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504225" y="1190626"/>
              <a:ext cx="2249844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52426" y="330224"/>
            <a:ext cx="4162425" cy="9773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1"/>
          </p:nvPr>
        </p:nvSpPr>
        <p:spPr>
          <a:xfrm>
            <a:off x="352427" y="1411586"/>
            <a:ext cx="7963989" cy="46097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36B4F2F-974C-4D80-9F2D-AA4FDC80D4FB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endParaRPr lang="en-US" kern="0" noProof="0" dirty="0">
              <a:solidFill>
                <a:srgbClr val="262826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36B4F2F-974C-4D80-9F2D-AA4FDC80D4FB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endParaRPr lang="en-US" kern="0" noProof="0" dirty="0">
              <a:solidFill>
                <a:srgbClr val="262826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F189-3DBB-42FC-8001-ADDE9FFC8E75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kern="0" noProof="0" dirty="0">
              <a:solidFill>
                <a:srgbClr val="2628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ame Side Corner Rectangle 19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Freeform 14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2811222"/>
            <a:ext cx="2084804" cy="1440000"/>
          </a:xfrm>
        </p:spPr>
        <p:txBody>
          <a:bodyPr>
            <a:noAutofit/>
          </a:bodyPr>
          <a:lstStyle>
            <a:lvl1pPr>
              <a:lnSpc>
                <a:spcPts val="1250"/>
              </a:lnSpc>
              <a:spcAft>
                <a:spcPts val="250"/>
              </a:spcAft>
              <a:tabLst>
                <a:tab pos="266700" algn="l"/>
              </a:tabLst>
              <a:defRPr sz="1250" b="0" cap="none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350964" y="2569687"/>
            <a:ext cx="2084400" cy="241200"/>
          </a:xfrm>
        </p:spPr>
        <p:txBody>
          <a:bodyPr bIns="36000">
            <a:noAutofit/>
          </a:bodyPr>
          <a:lstStyle>
            <a:lvl1pPr>
              <a:lnSpc>
                <a:spcPts val="1600"/>
              </a:lnSpc>
              <a:defRPr sz="15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2769" y="6523099"/>
            <a:ext cx="204217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1" i="0" u="none" strike="noStrike" kern="1200" cap="all" spc="2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CORBION.COM</a:t>
            </a:r>
            <a:endParaRPr kumimoji="0" lang="nl-NL" sz="1000" b="1" i="0" u="none" strike="noStrike" kern="1200" cap="all" spc="2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0787" y="1566594"/>
            <a:ext cx="1163611" cy="878852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0"/>
            <a:ext cx="4622800" cy="6858000"/>
            <a:chOff x="0" y="0"/>
            <a:chExt cx="3467100" cy="5143500"/>
          </a:xfrm>
        </p:grpSpPr>
        <p:pic>
          <p:nvPicPr>
            <p:cNvPr id="10" name="Picture 9" descr="dots.png"/>
            <p:cNvPicPr>
              <a:picLocks noChangeAspect="1"/>
            </p:cNvPicPr>
            <p:nvPr userDrawn="1"/>
          </p:nvPicPr>
          <p:blipFill>
            <a:blip r:embed="rId3" cstate="screen">
              <a:lum bright="-40000"/>
            </a:blip>
            <a:stretch>
              <a:fillRect/>
            </a:stretch>
          </p:blipFill>
          <p:spPr>
            <a:xfrm>
              <a:off x="0" y="0"/>
              <a:ext cx="3467100" cy="5143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>
            <a:xfrm>
              <a:off x="0" y="0"/>
              <a:ext cx="3466800" cy="5143500"/>
            </a:xfrm>
            <a:prstGeom prst="rect">
              <a:avLst/>
            </a:prstGeom>
            <a:solidFill>
              <a:srgbClr val="F5F4F4">
                <a:alpha val="8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4622800" cy="6858000"/>
            <a:chOff x="0" y="0"/>
            <a:chExt cx="3467100" cy="5143500"/>
          </a:xfrm>
        </p:grpSpPr>
        <p:pic>
          <p:nvPicPr>
            <p:cNvPr id="5" name="Picture 4" descr="dots.png"/>
            <p:cNvPicPr>
              <a:picLocks noChangeAspect="1"/>
            </p:cNvPicPr>
            <p:nvPr userDrawn="1"/>
          </p:nvPicPr>
          <p:blipFill>
            <a:blip r:embed="rId2" cstate="screen">
              <a:lum bright="-40000"/>
            </a:blip>
            <a:stretch>
              <a:fillRect/>
            </a:stretch>
          </p:blipFill>
          <p:spPr>
            <a:xfrm>
              <a:off x="0" y="0"/>
              <a:ext cx="3467100" cy="51435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3466800" cy="5143500"/>
            </a:xfrm>
            <a:prstGeom prst="rect">
              <a:avLst/>
            </a:prstGeom>
            <a:solidFill>
              <a:srgbClr val="F5F4F4">
                <a:alpha val="8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pic>
        <p:nvPicPr>
          <p:cNvPr id="4" name="Picture 3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3321" y="2548857"/>
            <a:ext cx="1737358" cy="1312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or Photo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20"/>
          <p:cNvSpPr>
            <a:spLocks noChangeAspect="1"/>
          </p:cNvSpPr>
          <p:nvPr userDrawn="1"/>
        </p:nvSpPr>
        <p:spPr bwMode="auto">
          <a:xfrm>
            <a:off x="6349340" y="3019496"/>
            <a:ext cx="2052000" cy="84996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Picture 18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  <p:sp>
        <p:nvSpPr>
          <p:cNvPr id="13" name="Round Same Side Corner Rectangle 12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nl-N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dots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62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871460" y="6494299"/>
            <a:ext cx="565760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28A6101-7EBD-443E-B7FD-D669AFDEB018}" type="datetime1">
              <a:rPr lang="en-US" kern="0" smtClean="0"/>
              <a:pPr/>
              <a:t>4/10/2017</a:t>
            </a:fld>
            <a:endParaRPr lang="nl-NL" kern="0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3302167"/>
            <a:ext cx="2084804" cy="900000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49364" y="6494299"/>
            <a:ext cx="1522096" cy="273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288780" y="0"/>
            <a:ext cx="1501140" cy="1214143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</a:rPr>
              <a:t>Insert/replace image via</a:t>
            </a:r>
          </a:p>
          <a:p>
            <a:pPr algn="l"/>
            <a:r>
              <a:rPr lang="en-US" sz="900" b="0" dirty="0" smtClean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 smtClean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 smtClean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 smtClean="0">
                <a:solidFill>
                  <a:schemeClr val="tx1"/>
                </a:solidFill>
              </a:rPr>
              <a:t>your image</a:t>
            </a:r>
            <a:endParaRPr lang="en-US" sz="900" b="0" dirty="0" smtClean="0">
              <a:solidFill>
                <a:schemeClr val="tx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350964" y="2569687"/>
            <a:ext cx="2084400" cy="442800"/>
          </a:xfrm>
        </p:spPr>
        <p:txBody>
          <a:bodyPr/>
          <a:lstStyle>
            <a:lvl1pPr>
              <a:lnSpc>
                <a:spcPts val="1600"/>
              </a:lnSpc>
              <a:defRPr sz="15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3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Freeform 20"/>
          <p:cNvSpPr>
            <a:spLocks noChangeAspect="1"/>
          </p:cNvSpPr>
          <p:nvPr userDrawn="1"/>
        </p:nvSpPr>
        <p:spPr bwMode="auto">
          <a:xfrm>
            <a:off x="6349340" y="3019496"/>
            <a:ext cx="2052000" cy="84996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nl-N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7871460" y="6494299"/>
            <a:ext cx="565760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F8100867-F5E5-4303-9013-66C394F02534}" type="datetime1">
              <a:rPr lang="en-US" kern="0" smtClean="0"/>
              <a:pPr/>
              <a:t>4/10/2017</a:t>
            </a:fld>
            <a:endParaRPr lang="nl-NL" kern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3302167"/>
            <a:ext cx="2084804" cy="900000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49364" y="6494299"/>
            <a:ext cx="1522096" cy="273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350964" y="2569687"/>
            <a:ext cx="2084400" cy="442800"/>
          </a:xfrm>
        </p:spPr>
        <p:txBody>
          <a:bodyPr/>
          <a:lstStyle>
            <a:lvl1pPr>
              <a:lnSpc>
                <a:spcPts val="1600"/>
              </a:lnSpc>
              <a:defRPr sz="15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0"/>
            <a:ext cx="4622800" cy="6858000"/>
            <a:chOff x="0" y="0"/>
            <a:chExt cx="3467100" cy="5143500"/>
          </a:xfrm>
        </p:grpSpPr>
        <p:pic>
          <p:nvPicPr>
            <p:cNvPr id="14" name="Picture 13" descr="dots.pn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0" y="0"/>
              <a:ext cx="3467100" cy="51435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>
            <a:xfrm>
              <a:off x="0" y="0"/>
              <a:ext cx="3466800" cy="514350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655979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352425" y="708164"/>
            <a:ext cx="4692700" cy="471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64676" y="1320176"/>
            <a:ext cx="1915415" cy="4536000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</a:t>
            </a:r>
            <a:endParaRPr lang="nl-NL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365125" y="1180567"/>
            <a:ext cx="4680000" cy="79375"/>
          </a:xfrm>
          <a:custGeom>
            <a:avLst/>
            <a:gdLst/>
            <a:ahLst/>
            <a:cxnLst>
              <a:cxn ang="0">
                <a:pos x="1433" y="16"/>
              </a:cxn>
              <a:cxn ang="0">
                <a:pos x="0" y="16"/>
              </a:cxn>
              <a:cxn ang="0">
                <a:pos x="0" y="21"/>
              </a:cxn>
              <a:cxn ang="0">
                <a:pos x="1429" y="21"/>
              </a:cxn>
              <a:cxn ang="0">
                <a:pos x="1467" y="0"/>
              </a:cxn>
              <a:cxn ang="0">
                <a:pos x="1433" y="16"/>
              </a:cxn>
            </a:cxnLst>
            <a:rect l="0" t="0" r="r" b="b"/>
            <a:pathLst>
              <a:path w="1467" h="21">
                <a:moveTo>
                  <a:pt x="1433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21"/>
                  <a:pt x="0" y="21"/>
                  <a:pt x="0" y="21"/>
                </a:cubicBezTo>
                <a:cubicBezTo>
                  <a:pt x="1429" y="21"/>
                  <a:pt x="1429" y="21"/>
                  <a:pt x="1429" y="21"/>
                </a:cubicBezTo>
                <a:cubicBezTo>
                  <a:pt x="1445" y="21"/>
                  <a:pt x="1459" y="13"/>
                  <a:pt x="1467" y="0"/>
                </a:cubicBezTo>
                <a:cubicBezTo>
                  <a:pt x="1459" y="10"/>
                  <a:pt x="1447" y="16"/>
                  <a:pt x="1433" y="1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52426" y="330224"/>
            <a:ext cx="4692699" cy="4356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for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ame Side Corner Rectangle 27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 14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Freeform 20"/>
          <p:cNvSpPr>
            <a:spLocks noChangeAspect="1"/>
          </p:cNvSpPr>
          <p:nvPr userDrawn="1"/>
        </p:nvSpPr>
        <p:spPr bwMode="auto">
          <a:xfrm>
            <a:off x="6349340" y="3019496"/>
            <a:ext cx="2052000" cy="84996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1" name="Picture 30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  <p:pic>
        <p:nvPicPr>
          <p:cNvPr id="7" name="Picture 6" descr="dots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462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871461" y="6494299"/>
            <a:ext cx="662938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28A6101-7EBD-443E-B7FD-D669AFDEB018}" type="datetime1">
              <a:rPr lang="en-US" kern="0" smtClean="0"/>
              <a:pPr/>
              <a:t>4/10/2017</a:t>
            </a:fld>
            <a:endParaRPr lang="nl-NL" kern="0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3302167"/>
            <a:ext cx="2084804" cy="900000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49364" y="6494299"/>
            <a:ext cx="1522096" cy="273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288780" y="0"/>
            <a:ext cx="1501140" cy="1214143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</a:rPr>
              <a:t>Insert/replace image via</a:t>
            </a:r>
          </a:p>
          <a:p>
            <a:pPr algn="l"/>
            <a:r>
              <a:rPr lang="en-US" sz="900" b="0" dirty="0" smtClean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 smtClean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 smtClean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 smtClean="0">
                <a:solidFill>
                  <a:schemeClr val="tx1"/>
                </a:solidFill>
              </a:rPr>
              <a:t>your image</a:t>
            </a:r>
            <a:endParaRPr lang="en-US" sz="900" b="0" dirty="0" smtClean="0">
              <a:solidFill>
                <a:schemeClr val="tx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350964" y="2569687"/>
            <a:ext cx="2084400" cy="442800"/>
          </a:xfrm>
        </p:spPr>
        <p:txBody>
          <a:bodyPr/>
          <a:lstStyle>
            <a:lvl1pPr>
              <a:lnSpc>
                <a:spcPts val="1600"/>
              </a:lnSpc>
              <a:defRPr sz="15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7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352427" y="1411586"/>
            <a:ext cx="7549565" cy="43321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855344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352427" y="1411586"/>
            <a:ext cx="6071866" cy="43321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20"/>
          <p:cNvSpPr>
            <a:spLocks noChangeAspect="1"/>
          </p:cNvSpPr>
          <p:nvPr userDrawn="1"/>
        </p:nvSpPr>
        <p:spPr bwMode="auto">
          <a:xfrm>
            <a:off x="6674428" y="3833825"/>
            <a:ext cx="2052000" cy="113328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rgbClr val="20201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6655378" y="1417638"/>
            <a:ext cx="2071050" cy="2357305"/>
          </a:xfrm>
        </p:spPr>
        <p:txBody>
          <a:bodyPr wrap="square" anchor="b" anchorCtr="0">
            <a:noAutofit/>
          </a:bodyPr>
          <a:lstStyle>
            <a:lvl1pPr>
              <a:lnSpc>
                <a:spcPts val="2300"/>
              </a:lnSpc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3495903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52425" y="1411586"/>
            <a:ext cx="3927351" cy="4462892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9" hasCustomPrompt="1"/>
          </p:nvPr>
        </p:nvSpPr>
        <p:spPr>
          <a:xfrm>
            <a:off x="4379787" y="1411588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8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4379787" y="3684786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8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6507964" y="3684786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8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</a:t>
            </a:r>
          </a:p>
        </p:txBody>
      </p:sp>
      <p:sp>
        <p:nvSpPr>
          <p:cNvPr id="2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6507964" y="1411588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8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</a:t>
            </a:r>
          </a:p>
        </p:txBody>
      </p:sp>
    </p:spTree>
    <p:extLst>
      <p:ext uri="{BB962C8B-B14F-4D97-AF65-F5344CB8AC3E}">
        <p14:creationId xmlns:p14="http://schemas.microsoft.com/office/powerpoint/2010/main" val="2866161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52425" y="1411586"/>
            <a:ext cx="3927351" cy="4462892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27" hasCustomPrompt="1"/>
          </p:nvPr>
        </p:nvSpPr>
        <p:spPr>
          <a:xfrm>
            <a:off x="4381125" y="1411176"/>
            <a:ext cx="4160838" cy="4445000"/>
          </a:xfrm>
          <a:prstGeom prst="round1Rect">
            <a:avLst>
              <a:gd name="adj" fmla="val 15522"/>
            </a:avLst>
          </a:prstGeom>
        </p:spPr>
        <p:txBody>
          <a:bodyPr/>
          <a:lstStyle>
            <a:lvl1pPr>
              <a:defRPr sz="800"/>
            </a:lvl1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</a:t>
            </a:r>
          </a:p>
        </p:txBody>
      </p:sp>
    </p:spTree>
    <p:extLst>
      <p:ext uri="{BB962C8B-B14F-4D97-AF65-F5344CB8AC3E}">
        <p14:creationId xmlns:p14="http://schemas.microsoft.com/office/powerpoint/2010/main" val="360539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227744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624055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nl-N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2810886"/>
            <a:ext cx="2084804" cy="1440335"/>
          </a:xfrm>
        </p:spPr>
        <p:txBody>
          <a:bodyPr>
            <a:noAutofit/>
          </a:bodyPr>
          <a:lstStyle>
            <a:lvl1pPr>
              <a:lnSpc>
                <a:spcPts val="1250"/>
              </a:lnSpc>
              <a:spcAft>
                <a:spcPts val="250"/>
              </a:spcAft>
              <a:tabLst>
                <a:tab pos="266700" algn="l"/>
              </a:tabLst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350964" y="2569687"/>
            <a:ext cx="2084400" cy="241200"/>
          </a:xfrm>
        </p:spPr>
        <p:txBody>
          <a:bodyPr bIns="36000">
            <a:noAutofit/>
          </a:bodyPr>
          <a:lstStyle>
            <a:lvl1pPr>
              <a:lnSpc>
                <a:spcPts val="1600"/>
              </a:lnSpc>
              <a:defRPr sz="15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2769" y="6523099"/>
            <a:ext cx="204217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1" i="0" u="none" strike="noStrike" kern="1200" cap="all" spc="2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CORBION.COM</a:t>
            </a:r>
            <a:endParaRPr kumimoji="0" lang="nl-NL" sz="1000" b="1" i="0" u="none" strike="noStrike" kern="1200" cap="all" spc="2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4622800" cy="6858000"/>
            <a:chOff x="0" y="0"/>
            <a:chExt cx="3467100" cy="5143500"/>
          </a:xfrm>
        </p:grpSpPr>
        <p:pic>
          <p:nvPicPr>
            <p:cNvPr id="13" name="Picture 12" descr="dots.pn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0" y="0"/>
              <a:ext cx="3467100" cy="5143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>
            <a:xfrm>
              <a:off x="0" y="0"/>
              <a:ext cx="3466800" cy="514350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592609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4622800" cy="6858000"/>
            <a:chOff x="0" y="0"/>
            <a:chExt cx="3467100" cy="5143500"/>
          </a:xfrm>
        </p:grpSpPr>
        <p:pic>
          <p:nvPicPr>
            <p:cNvPr id="5" name="Picture 4" descr="dots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3467100" cy="51435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3466800" cy="514350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pic>
        <p:nvPicPr>
          <p:cNvPr id="4" name="Picture 3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3321" y="2548857"/>
            <a:ext cx="1737358" cy="13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51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or Photo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20"/>
          <p:cNvSpPr>
            <a:spLocks noChangeAspect="1"/>
          </p:cNvSpPr>
          <p:nvPr userDrawn="1"/>
        </p:nvSpPr>
        <p:spPr bwMode="auto">
          <a:xfrm>
            <a:off x="6349340" y="3019496"/>
            <a:ext cx="2052000" cy="84996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Round Same Side Corner Rectangle 12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nl-N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dots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622800" cy="6858000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871460" y="6494299"/>
            <a:ext cx="565760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28A6101-7EBD-443E-B7FD-D669AFDEB018}" type="datetime1">
              <a:rPr lang="en-US" kern="0" smtClean="0"/>
              <a:pPr/>
              <a:t>4/10/2017</a:t>
            </a:fld>
            <a:endParaRPr lang="nl-NL" kern="0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3302167"/>
            <a:ext cx="2084804" cy="900000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49364" y="6494299"/>
            <a:ext cx="1522096" cy="273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288780" y="0"/>
            <a:ext cx="1501140" cy="1214143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</a:rPr>
              <a:t>Insert/replace image via</a:t>
            </a:r>
          </a:p>
          <a:p>
            <a:pPr algn="l"/>
            <a:r>
              <a:rPr lang="en-US" sz="900" b="0" dirty="0" smtClean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 smtClean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 smtClean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 smtClean="0">
                <a:solidFill>
                  <a:schemeClr val="tx1"/>
                </a:solidFill>
              </a:rPr>
              <a:t>your image</a:t>
            </a:r>
            <a:endParaRPr lang="en-US" sz="900" b="0" dirty="0" smtClean="0">
              <a:solidFill>
                <a:schemeClr val="tx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350964" y="2569687"/>
            <a:ext cx="2084400" cy="442800"/>
          </a:xfrm>
        </p:spPr>
        <p:txBody>
          <a:bodyPr/>
          <a:lstStyle>
            <a:lvl1pPr>
              <a:lnSpc>
                <a:spcPts val="1600"/>
              </a:lnSpc>
              <a:defRPr sz="15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41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4622800" cy="6858000"/>
            <a:chOff x="0" y="0"/>
            <a:chExt cx="3467100" cy="5143500"/>
          </a:xfrm>
        </p:grpSpPr>
        <p:pic>
          <p:nvPicPr>
            <p:cNvPr id="14" name="Picture 13" descr="dots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3467100" cy="51435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>
            <a:xfrm>
              <a:off x="0" y="0"/>
              <a:ext cx="3466800" cy="5143500"/>
            </a:xfrm>
            <a:prstGeom prst="rect">
              <a:avLst/>
            </a:prstGeom>
            <a:solidFill>
              <a:srgbClr val="8E2F8D">
                <a:alpha val="8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Freeform 20"/>
          <p:cNvSpPr>
            <a:spLocks noChangeAspect="1"/>
          </p:cNvSpPr>
          <p:nvPr userDrawn="1"/>
        </p:nvSpPr>
        <p:spPr bwMode="auto">
          <a:xfrm>
            <a:off x="6349340" y="3019496"/>
            <a:ext cx="2052000" cy="84996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7871460" y="6494299"/>
            <a:ext cx="565760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F8100867-F5E5-4303-9013-66C394F02534}" type="datetime1">
              <a:rPr lang="en-US" kern="0" smtClean="0"/>
              <a:pPr/>
              <a:t>4/10/2017</a:t>
            </a:fld>
            <a:endParaRPr lang="nl-NL" kern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3302167"/>
            <a:ext cx="2084804" cy="900000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49364" y="6494299"/>
            <a:ext cx="1522096" cy="273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350964" y="2569687"/>
            <a:ext cx="2084400" cy="442800"/>
          </a:xfrm>
        </p:spPr>
        <p:txBody>
          <a:bodyPr/>
          <a:lstStyle>
            <a:lvl1pPr>
              <a:lnSpc>
                <a:spcPts val="1600"/>
              </a:lnSpc>
              <a:defRPr sz="15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1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for Photo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ame Side Corner Rectangle 27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 14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Freeform 20"/>
          <p:cNvSpPr>
            <a:spLocks noChangeAspect="1"/>
          </p:cNvSpPr>
          <p:nvPr userDrawn="1"/>
        </p:nvSpPr>
        <p:spPr bwMode="auto">
          <a:xfrm>
            <a:off x="6349340" y="3019496"/>
            <a:ext cx="2052000" cy="84996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1" name="Picture 30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  <p:pic>
        <p:nvPicPr>
          <p:cNvPr id="7" name="Picture 6" descr="dots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462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871461" y="6494299"/>
            <a:ext cx="662938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28A6101-7EBD-443E-B7FD-D669AFDEB018}" type="datetime1">
              <a:rPr lang="en-US" kern="0" smtClean="0"/>
              <a:pPr/>
              <a:t>4/10/2017</a:t>
            </a:fld>
            <a:endParaRPr lang="nl-NL" kern="0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3302167"/>
            <a:ext cx="2084804" cy="900000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49364" y="6494299"/>
            <a:ext cx="1522096" cy="273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288780" y="0"/>
            <a:ext cx="1501140" cy="1214143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</a:rPr>
              <a:t>Insert/replace image via</a:t>
            </a:r>
          </a:p>
          <a:p>
            <a:pPr algn="l"/>
            <a:r>
              <a:rPr lang="en-US" sz="900" b="0" dirty="0" smtClean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 smtClean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 smtClean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 smtClean="0">
                <a:solidFill>
                  <a:schemeClr val="tx1"/>
                </a:solidFill>
              </a:rPr>
              <a:t>your image</a:t>
            </a:r>
            <a:endParaRPr lang="en-US" sz="900" b="0" dirty="0" smtClean="0">
              <a:solidFill>
                <a:schemeClr val="tx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350964" y="2569687"/>
            <a:ext cx="2084400" cy="442800"/>
          </a:xfrm>
        </p:spPr>
        <p:txBody>
          <a:bodyPr/>
          <a:lstStyle>
            <a:lvl1pPr>
              <a:lnSpc>
                <a:spcPts val="1600"/>
              </a:lnSpc>
              <a:defRPr sz="15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9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352425" y="708164"/>
            <a:ext cx="4692700" cy="40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64676" y="1320176"/>
            <a:ext cx="1915415" cy="4536000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</a:t>
            </a:r>
            <a:endParaRPr lang="nl-NL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52426" y="330224"/>
            <a:ext cx="4692699" cy="4356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365125" y="1180567"/>
            <a:ext cx="4680000" cy="79375"/>
          </a:xfrm>
          <a:custGeom>
            <a:avLst/>
            <a:gdLst/>
            <a:ahLst/>
            <a:cxnLst>
              <a:cxn ang="0">
                <a:pos x="1433" y="16"/>
              </a:cxn>
              <a:cxn ang="0">
                <a:pos x="0" y="16"/>
              </a:cxn>
              <a:cxn ang="0">
                <a:pos x="0" y="21"/>
              </a:cxn>
              <a:cxn ang="0">
                <a:pos x="1429" y="21"/>
              </a:cxn>
              <a:cxn ang="0">
                <a:pos x="1467" y="0"/>
              </a:cxn>
              <a:cxn ang="0">
                <a:pos x="1433" y="16"/>
              </a:cxn>
            </a:cxnLst>
            <a:rect l="0" t="0" r="r" b="b"/>
            <a:pathLst>
              <a:path w="1467" h="21">
                <a:moveTo>
                  <a:pt x="1433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21"/>
                  <a:pt x="0" y="21"/>
                  <a:pt x="0" y="21"/>
                </a:cubicBezTo>
                <a:cubicBezTo>
                  <a:pt x="1429" y="21"/>
                  <a:pt x="1429" y="21"/>
                  <a:pt x="1429" y="21"/>
                </a:cubicBezTo>
                <a:cubicBezTo>
                  <a:pt x="1445" y="21"/>
                  <a:pt x="1459" y="13"/>
                  <a:pt x="1467" y="0"/>
                </a:cubicBezTo>
                <a:cubicBezTo>
                  <a:pt x="1459" y="10"/>
                  <a:pt x="1447" y="16"/>
                  <a:pt x="1433" y="1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893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352427" y="1411586"/>
            <a:ext cx="7973059" cy="43321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213935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352427" y="1411586"/>
            <a:ext cx="6071866" cy="43321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20"/>
          <p:cNvSpPr>
            <a:spLocks noChangeAspect="1"/>
          </p:cNvSpPr>
          <p:nvPr userDrawn="1"/>
        </p:nvSpPr>
        <p:spPr bwMode="auto">
          <a:xfrm>
            <a:off x="6674428" y="3833825"/>
            <a:ext cx="2052000" cy="113328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rgbClr val="20201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6655378" y="1417638"/>
            <a:ext cx="2071050" cy="2357305"/>
          </a:xfrm>
        </p:spPr>
        <p:txBody>
          <a:bodyPr wrap="square" anchor="b" anchorCtr="0">
            <a:noAutofit/>
          </a:bodyPr>
          <a:lstStyle>
            <a:lvl1pPr>
              <a:lnSpc>
                <a:spcPts val="2300"/>
              </a:lnSpc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999497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52425" y="1411586"/>
            <a:ext cx="3927351" cy="4462892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9" hasCustomPrompt="1"/>
          </p:nvPr>
        </p:nvSpPr>
        <p:spPr>
          <a:xfrm>
            <a:off x="4379787" y="1411588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8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4379787" y="3684786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8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6507964" y="3684786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8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</a:t>
            </a:r>
          </a:p>
        </p:txBody>
      </p:sp>
      <p:sp>
        <p:nvSpPr>
          <p:cNvPr id="2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6507964" y="1411588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8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</a:t>
            </a:r>
          </a:p>
        </p:txBody>
      </p:sp>
    </p:spTree>
    <p:extLst>
      <p:ext uri="{BB962C8B-B14F-4D97-AF65-F5344CB8AC3E}">
        <p14:creationId xmlns:p14="http://schemas.microsoft.com/office/powerpoint/2010/main" val="4252690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52425" y="1411586"/>
            <a:ext cx="3927351" cy="4462892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27" hasCustomPrompt="1"/>
          </p:nvPr>
        </p:nvSpPr>
        <p:spPr>
          <a:xfrm>
            <a:off x="4381125" y="1411176"/>
            <a:ext cx="4160838" cy="4445000"/>
          </a:xfrm>
          <a:prstGeom prst="round1Rect">
            <a:avLst>
              <a:gd name="adj" fmla="val 15522"/>
            </a:avLst>
          </a:prstGeom>
        </p:spPr>
        <p:txBody>
          <a:bodyPr/>
          <a:lstStyle>
            <a:lvl1pPr>
              <a:defRPr sz="800"/>
            </a:lvl1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</a:t>
            </a:r>
          </a:p>
        </p:txBody>
      </p:sp>
    </p:spTree>
    <p:extLst>
      <p:ext uri="{BB962C8B-B14F-4D97-AF65-F5344CB8AC3E}">
        <p14:creationId xmlns:p14="http://schemas.microsoft.com/office/powerpoint/2010/main" val="372558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1671378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19512558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2810886"/>
            <a:ext cx="2084804" cy="1440335"/>
          </a:xfrm>
        </p:spPr>
        <p:txBody>
          <a:bodyPr>
            <a:noAutofit/>
          </a:bodyPr>
          <a:lstStyle>
            <a:lvl1pPr>
              <a:lnSpc>
                <a:spcPts val="1250"/>
              </a:lnSpc>
              <a:spcAft>
                <a:spcPts val="250"/>
              </a:spcAft>
              <a:tabLst>
                <a:tab pos="266700" algn="l"/>
              </a:tabLst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350964" y="2569687"/>
            <a:ext cx="2084400" cy="241200"/>
          </a:xfrm>
        </p:spPr>
        <p:txBody>
          <a:bodyPr bIns="36000">
            <a:noAutofit/>
          </a:bodyPr>
          <a:lstStyle>
            <a:lvl1pPr>
              <a:lnSpc>
                <a:spcPts val="1600"/>
              </a:lnSpc>
              <a:defRPr sz="15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2769" y="6523099"/>
            <a:ext cx="204217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1" i="0" u="none" strike="noStrike" kern="1200" cap="all" spc="2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CORBION.COM</a:t>
            </a:r>
            <a:endParaRPr kumimoji="0" lang="nl-NL" sz="1000" b="1" i="0" u="none" strike="noStrike" kern="1200" cap="all" spc="2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0"/>
            <a:ext cx="4622800" cy="6858000"/>
            <a:chOff x="0" y="0"/>
            <a:chExt cx="3467100" cy="5143500"/>
          </a:xfrm>
        </p:grpSpPr>
        <p:pic>
          <p:nvPicPr>
            <p:cNvPr id="14" name="Picture 13" descr="dots.pn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0" y="0"/>
              <a:ext cx="3467100" cy="51435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0" y="0"/>
              <a:ext cx="3466800" cy="5143500"/>
            </a:xfrm>
            <a:prstGeom prst="rect">
              <a:avLst/>
            </a:prstGeom>
            <a:solidFill>
              <a:srgbClr val="8E2F8D">
                <a:alpha val="8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772833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4622800" cy="6858000"/>
            <a:chOff x="0" y="0"/>
            <a:chExt cx="3467100" cy="5143500"/>
          </a:xfrm>
        </p:grpSpPr>
        <p:pic>
          <p:nvPicPr>
            <p:cNvPr id="5" name="Picture 4" descr="dots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3467100" cy="51435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3466800" cy="5143500"/>
            </a:xfrm>
            <a:prstGeom prst="rect">
              <a:avLst/>
            </a:prstGeom>
            <a:solidFill>
              <a:srgbClr val="8E2F8D">
                <a:alpha val="8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pic>
        <p:nvPicPr>
          <p:cNvPr id="4" name="Picture 3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3321" y="2548857"/>
            <a:ext cx="1737358" cy="13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536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or Photo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ots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62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reeform 14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20"/>
          <p:cNvSpPr>
            <a:spLocks noChangeAspect="1"/>
          </p:cNvSpPr>
          <p:nvPr userDrawn="1"/>
        </p:nvSpPr>
        <p:spPr bwMode="auto">
          <a:xfrm>
            <a:off x="6349340" y="3019496"/>
            <a:ext cx="2052000" cy="84996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Round Same Side Corner Rectangle 12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nl-N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871460" y="6494299"/>
            <a:ext cx="565760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28A6101-7EBD-443E-B7FD-D669AFDEB018}" type="datetime1">
              <a:rPr lang="en-US" kern="0" smtClean="0"/>
              <a:pPr/>
              <a:t>4/10/2017</a:t>
            </a:fld>
            <a:endParaRPr lang="nl-NL" kern="0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3302167"/>
            <a:ext cx="2084804" cy="900000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49364" y="6494299"/>
            <a:ext cx="1522096" cy="273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288780" y="0"/>
            <a:ext cx="1501140" cy="1214143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</a:rPr>
              <a:t>Insert/replace image via</a:t>
            </a:r>
          </a:p>
          <a:p>
            <a:pPr algn="l"/>
            <a:r>
              <a:rPr lang="en-US" sz="900" b="0" dirty="0" smtClean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 smtClean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 smtClean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 smtClean="0">
                <a:solidFill>
                  <a:schemeClr val="tx1"/>
                </a:solidFill>
              </a:rPr>
              <a:t>your image</a:t>
            </a:r>
            <a:endParaRPr lang="en-US" sz="900" b="0" dirty="0" smtClean="0">
              <a:solidFill>
                <a:schemeClr val="tx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350964" y="2569687"/>
            <a:ext cx="2084400" cy="442800"/>
          </a:xfrm>
        </p:spPr>
        <p:txBody>
          <a:bodyPr/>
          <a:lstStyle>
            <a:lvl1pPr>
              <a:lnSpc>
                <a:spcPts val="1600"/>
              </a:lnSpc>
              <a:defRPr sz="15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8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for Photos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ame Side Corner Rectangle 27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 14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Freeform 20"/>
          <p:cNvSpPr>
            <a:spLocks noChangeAspect="1"/>
          </p:cNvSpPr>
          <p:nvPr userDrawn="1"/>
        </p:nvSpPr>
        <p:spPr bwMode="auto">
          <a:xfrm>
            <a:off x="6349340" y="3019496"/>
            <a:ext cx="2052000" cy="84996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1" name="Picture 30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  <p:pic>
        <p:nvPicPr>
          <p:cNvPr id="7" name="Picture 6" descr="dots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462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871461" y="6494299"/>
            <a:ext cx="662938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28A6101-7EBD-443E-B7FD-D669AFDEB018}" type="datetime1">
              <a:rPr lang="en-US" kern="0" smtClean="0"/>
              <a:pPr/>
              <a:t>4/10/2017</a:t>
            </a:fld>
            <a:endParaRPr lang="nl-NL" kern="0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3302167"/>
            <a:ext cx="2084804" cy="900000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49364" y="6494299"/>
            <a:ext cx="1522096" cy="273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288780" y="0"/>
            <a:ext cx="1501140" cy="1214143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</a:rPr>
              <a:t>Insert/replace image via</a:t>
            </a:r>
          </a:p>
          <a:p>
            <a:pPr algn="l"/>
            <a:r>
              <a:rPr lang="en-US" sz="900" b="0" dirty="0" smtClean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 smtClean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 smtClean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 smtClean="0">
                <a:solidFill>
                  <a:schemeClr val="tx1"/>
                </a:solidFill>
              </a:rPr>
              <a:t>your image</a:t>
            </a:r>
            <a:endParaRPr lang="en-US" sz="900" b="0" dirty="0" smtClean="0">
              <a:solidFill>
                <a:schemeClr val="tx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350964" y="2569687"/>
            <a:ext cx="2084400" cy="442800"/>
          </a:xfrm>
        </p:spPr>
        <p:txBody>
          <a:bodyPr/>
          <a:lstStyle>
            <a:lvl1pPr>
              <a:lnSpc>
                <a:spcPts val="1600"/>
              </a:lnSpc>
              <a:defRPr sz="15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3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Freeform 20"/>
          <p:cNvSpPr>
            <a:spLocks noChangeAspect="1"/>
          </p:cNvSpPr>
          <p:nvPr userDrawn="1"/>
        </p:nvSpPr>
        <p:spPr bwMode="auto">
          <a:xfrm>
            <a:off x="6349340" y="3019496"/>
            <a:ext cx="2052000" cy="84996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7871460" y="6494299"/>
            <a:ext cx="565760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F8100867-F5E5-4303-9013-66C394F02534}" type="datetime1">
              <a:rPr lang="en-US" kern="0" smtClean="0"/>
              <a:pPr/>
              <a:t>4/10/2017</a:t>
            </a:fld>
            <a:endParaRPr lang="nl-NL" kern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3302167"/>
            <a:ext cx="2084804" cy="900000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49364" y="6494299"/>
            <a:ext cx="1522096" cy="273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350964" y="2569687"/>
            <a:ext cx="2084400" cy="449808"/>
          </a:xfrm>
        </p:spPr>
        <p:txBody>
          <a:bodyPr/>
          <a:lstStyle>
            <a:lvl1pPr>
              <a:lnSpc>
                <a:spcPts val="1600"/>
              </a:lnSpc>
              <a:defRPr sz="15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0"/>
            <a:ext cx="4622800" cy="6858000"/>
            <a:chOff x="0" y="0"/>
            <a:chExt cx="3467100" cy="5143500"/>
          </a:xfrm>
        </p:grpSpPr>
        <p:pic>
          <p:nvPicPr>
            <p:cNvPr id="14" name="Picture 13" descr="dots.pn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0" y="0"/>
              <a:ext cx="3467100" cy="51435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>
            <a:xfrm>
              <a:off x="0" y="0"/>
              <a:ext cx="3466800" cy="5143500"/>
            </a:xfrm>
            <a:prstGeom prst="rect">
              <a:avLst/>
            </a:prstGeom>
            <a:solidFill>
              <a:srgbClr val="501945">
                <a:alpha val="8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8700357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352425" y="708164"/>
            <a:ext cx="4692700" cy="40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64676" y="1320176"/>
            <a:ext cx="1915415" cy="4536000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</a:t>
            </a:r>
            <a:endParaRPr lang="nl-NL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52426" y="330224"/>
            <a:ext cx="4692699" cy="4356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365125" y="1180567"/>
            <a:ext cx="4680000" cy="79375"/>
          </a:xfrm>
          <a:custGeom>
            <a:avLst/>
            <a:gdLst/>
            <a:ahLst/>
            <a:cxnLst>
              <a:cxn ang="0">
                <a:pos x="1433" y="16"/>
              </a:cxn>
              <a:cxn ang="0">
                <a:pos x="0" y="16"/>
              </a:cxn>
              <a:cxn ang="0">
                <a:pos x="0" y="21"/>
              </a:cxn>
              <a:cxn ang="0">
                <a:pos x="1429" y="21"/>
              </a:cxn>
              <a:cxn ang="0">
                <a:pos x="1467" y="0"/>
              </a:cxn>
              <a:cxn ang="0">
                <a:pos x="1433" y="16"/>
              </a:cxn>
            </a:cxnLst>
            <a:rect l="0" t="0" r="r" b="b"/>
            <a:pathLst>
              <a:path w="1467" h="21">
                <a:moveTo>
                  <a:pt x="1433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21"/>
                  <a:pt x="0" y="21"/>
                  <a:pt x="0" y="21"/>
                </a:cubicBezTo>
                <a:cubicBezTo>
                  <a:pt x="1429" y="21"/>
                  <a:pt x="1429" y="21"/>
                  <a:pt x="1429" y="21"/>
                </a:cubicBezTo>
                <a:cubicBezTo>
                  <a:pt x="1445" y="21"/>
                  <a:pt x="1459" y="13"/>
                  <a:pt x="1467" y="0"/>
                </a:cubicBezTo>
                <a:cubicBezTo>
                  <a:pt x="1459" y="10"/>
                  <a:pt x="1447" y="16"/>
                  <a:pt x="1433" y="1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161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352427" y="1411586"/>
            <a:ext cx="7549565" cy="43321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29242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352427" y="1411586"/>
            <a:ext cx="6071866" cy="43321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20"/>
          <p:cNvSpPr>
            <a:spLocks noChangeAspect="1"/>
          </p:cNvSpPr>
          <p:nvPr userDrawn="1"/>
        </p:nvSpPr>
        <p:spPr bwMode="auto">
          <a:xfrm>
            <a:off x="6674428" y="3833825"/>
            <a:ext cx="2052000" cy="113328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rgbClr val="20201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6655378" y="1417638"/>
            <a:ext cx="2071050" cy="2357305"/>
          </a:xfrm>
        </p:spPr>
        <p:txBody>
          <a:bodyPr wrap="square" anchor="b" anchorCtr="0">
            <a:noAutofit/>
          </a:bodyPr>
          <a:lstStyle>
            <a:lvl1pPr>
              <a:lnSpc>
                <a:spcPts val="2300"/>
              </a:lnSpc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10299054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52425" y="1411586"/>
            <a:ext cx="3931543" cy="4462892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9" hasCustomPrompt="1"/>
          </p:nvPr>
        </p:nvSpPr>
        <p:spPr>
          <a:xfrm>
            <a:off x="4379787" y="1411588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8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4379787" y="3684786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8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6507964" y="3684786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8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</a:t>
            </a:r>
          </a:p>
        </p:txBody>
      </p:sp>
      <p:sp>
        <p:nvSpPr>
          <p:cNvPr id="2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6507964" y="1411588"/>
            <a:ext cx="2034000" cy="21708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8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</a:t>
            </a:r>
          </a:p>
        </p:txBody>
      </p:sp>
    </p:spTree>
    <p:extLst>
      <p:ext uri="{BB962C8B-B14F-4D97-AF65-F5344CB8AC3E}">
        <p14:creationId xmlns:p14="http://schemas.microsoft.com/office/powerpoint/2010/main" val="278894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52425" y="1411586"/>
            <a:ext cx="3917828" cy="4462892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27" hasCustomPrompt="1"/>
          </p:nvPr>
        </p:nvSpPr>
        <p:spPr>
          <a:xfrm>
            <a:off x="4371602" y="1411176"/>
            <a:ext cx="4160838" cy="4445000"/>
          </a:xfrm>
          <a:prstGeom prst="round1Rect">
            <a:avLst>
              <a:gd name="adj" fmla="val 15522"/>
            </a:avLst>
          </a:prstGeom>
        </p:spPr>
        <p:txBody>
          <a:bodyPr/>
          <a:lstStyle>
            <a:lvl1pPr>
              <a:defRPr sz="800"/>
            </a:lvl1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icon to add object</a:t>
            </a:r>
          </a:p>
        </p:txBody>
      </p:sp>
    </p:spTree>
    <p:extLst>
      <p:ext uri="{BB962C8B-B14F-4D97-AF65-F5344CB8AC3E}">
        <p14:creationId xmlns:p14="http://schemas.microsoft.com/office/powerpoint/2010/main" val="180763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18176122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/>
          </p:cNvSpPr>
          <p:nvPr userDrawn="1"/>
        </p:nvSpPr>
        <p:spPr bwMode="auto">
          <a:xfrm>
            <a:off x="251520" y="256874"/>
            <a:ext cx="8640000" cy="5836422"/>
          </a:xfrm>
          <a:custGeom>
            <a:avLst/>
            <a:gdLst/>
            <a:ahLst/>
            <a:cxnLst>
              <a:cxn ang="0">
                <a:pos x="2615" y="0"/>
              </a:cxn>
              <a:cxn ang="0">
                <a:pos x="0" y="0"/>
              </a:cxn>
              <a:cxn ang="0">
                <a:pos x="0" y="1858"/>
              </a:cxn>
              <a:cxn ang="0">
                <a:pos x="15" y="1880"/>
              </a:cxn>
              <a:cxn ang="0">
                <a:pos x="2727" y="1880"/>
              </a:cxn>
              <a:cxn ang="0">
                <a:pos x="2742" y="1860"/>
              </a:cxn>
              <a:cxn ang="0">
                <a:pos x="2742" y="163"/>
              </a:cxn>
              <a:cxn ang="0">
                <a:pos x="2615" y="0"/>
              </a:cxn>
            </a:cxnLst>
            <a:rect l="0" t="0" r="r" b="b"/>
            <a:pathLst>
              <a:path w="2742" h="1880">
                <a:moveTo>
                  <a:pt x="2615" y="0"/>
                </a:moveTo>
                <a:cubicBezTo>
                  <a:pt x="2577" y="0"/>
                  <a:pt x="0" y="0"/>
                  <a:pt x="0" y="0"/>
                </a:cubicBezTo>
                <a:cubicBezTo>
                  <a:pt x="0" y="0"/>
                  <a:pt x="0" y="1851"/>
                  <a:pt x="0" y="1858"/>
                </a:cubicBezTo>
                <a:cubicBezTo>
                  <a:pt x="0" y="1875"/>
                  <a:pt x="2" y="1880"/>
                  <a:pt x="15" y="1880"/>
                </a:cubicBezTo>
                <a:cubicBezTo>
                  <a:pt x="27" y="1880"/>
                  <a:pt x="2718" y="1880"/>
                  <a:pt x="2727" y="1880"/>
                </a:cubicBezTo>
                <a:cubicBezTo>
                  <a:pt x="2736" y="1880"/>
                  <a:pt x="2742" y="1876"/>
                  <a:pt x="2742" y="1860"/>
                </a:cubicBezTo>
                <a:cubicBezTo>
                  <a:pt x="2742" y="1854"/>
                  <a:pt x="2742" y="217"/>
                  <a:pt x="2742" y="163"/>
                </a:cubicBezTo>
                <a:cubicBezTo>
                  <a:pt x="2742" y="46"/>
                  <a:pt x="2654" y="0"/>
                  <a:pt x="26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18319805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4622800" cy="6858000"/>
            <a:chOff x="0" y="0"/>
            <a:chExt cx="3467100" cy="5143500"/>
          </a:xfrm>
        </p:grpSpPr>
        <p:pic>
          <p:nvPicPr>
            <p:cNvPr id="14" name="Picture 13" descr="dots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3467100" cy="51435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0" y="0"/>
              <a:ext cx="3466800" cy="5143500"/>
            </a:xfrm>
            <a:prstGeom prst="rect">
              <a:avLst/>
            </a:prstGeom>
            <a:solidFill>
              <a:srgbClr val="501945">
                <a:alpha val="8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10" name="Freeform 9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2810886"/>
            <a:ext cx="2084804" cy="1440335"/>
          </a:xfrm>
        </p:spPr>
        <p:txBody>
          <a:bodyPr>
            <a:noAutofit/>
          </a:bodyPr>
          <a:lstStyle>
            <a:lvl1pPr>
              <a:lnSpc>
                <a:spcPts val="1250"/>
              </a:lnSpc>
              <a:spcAft>
                <a:spcPts val="250"/>
              </a:spcAft>
              <a:tabLst>
                <a:tab pos="266700" algn="l"/>
              </a:tabLst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350964" y="2569687"/>
            <a:ext cx="2084400" cy="241200"/>
          </a:xfrm>
        </p:spPr>
        <p:txBody>
          <a:bodyPr bIns="36000">
            <a:noAutofit/>
          </a:bodyPr>
          <a:lstStyle>
            <a:lvl1pPr>
              <a:lnSpc>
                <a:spcPts val="1600"/>
              </a:lnSpc>
              <a:defRPr sz="15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2769" y="6523099"/>
            <a:ext cx="204217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1" i="0" u="none" strike="noStrike" kern="1200" cap="all" spc="2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CORBION.COM</a:t>
            </a:r>
            <a:endParaRPr kumimoji="0" lang="nl-NL" sz="1000" b="1" i="0" u="none" strike="noStrike" kern="1200" cap="all" spc="2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385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4622800" cy="6858000"/>
            <a:chOff x="0" y="0"/>
            <a:chExt cx="3467100" cy="5143500"/>
          </a:xfrm>
        </p:grpSpPr>
        <p:pic>
          <p:nvPicPr>
            <p:cNvPr id="5" name="Picture 4" descr="dots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3467100" cy="51435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3466800" cy="5143500"/>
            </a:xfrm>
            <a:prstGeom prst="rect">
              <a:avLst/>
            </a:prstGeom>
            <a:solidFill>
              <a:srgbClr val="501945">
                <a:alpha val="8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pic>
        <p:nvPicPr>
          <p:cNvPr id="3" name="Picture 2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3321" y="2548857"/>
            <a:ext cx="1737358" cy="13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0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for Photos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ame Side Corner Rectangle 27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 14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Freeform 20"/>
          <p:cNvSpPr>
            <a:spLocks noChangeAspect="1"/>
          </p:cNvSpPr>
          <p:nvPr userDrawn="1"/>
        </p:nvSpPr>
        <p:spPr bwMode="auto">
          <a:xfrm>
            <a:off x="6349340" y="3019496"/>
            <a:ext cx="2052000" cy="84996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1" name="Picture 30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  <p:pic>
        <p:nvPicPr>
          <p:cNvPr id="7" name="Picture 6" descr="dots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462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871461" y="6494299"/>
            <a:ext cx="662938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28A6101-7EBD-443E-B7FD-D669AFDEB018}" type="datetime1">
              <a:rPr lang="en-US" kern="0" smtClean="0"/>
              <a:pPr/>
              <a:t>4/10/2017</a:t>
            </a:fld>
            <a:endParaRPr lang="nl-NL" kern="0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3302167"/>
            <a:ext cx="2084804" cy="900000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49364" y="6494299"/>
            <a:ext cx="1522096" cy="273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288780" y="0"/>
            <a:ext cx="1501140" cy="1214143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</a:rPr>
              <a:t>Insert/replace image via</a:t>
            </a:r>
          </a:p>
          <a:p>
            <a:pPr algn="l"/>
            <a:r>
              <a:rPr lang="en-US" sz="900" b="0" dirty="0" smtClean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 smtClean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 smtClean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 smtClean="0">
                <a:solidFill>
                  <a:schemeClr val="tx1"/>
                </a:solidFill>
              </a:rPr>
              <a:t>your image</a:t>
            </a:r>
            <a:endParaRPr lang="en-US" sz="900" b="0" dirty="0" smtClean="0">
              <a:solidFill>
                <a:schemeClr val="tx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350964" y="2569687"/>
            <a:ext cx="2084400" cy="442800"/>
          </a:xfrm>
        </p:spPr>
        <p:txBody>
          <a:bodyPr/>
          <a:lstStyle>
            <a:lvl1pPr>
              <a:lnSpc>
                <a:spcPts val="1600"/>
              </a:lnSpc>
              <a:defRPr sz="15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1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for Photo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ame Side Corner Rectangle 27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 14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Freeform 20"/>
          <p:cNvSpPr>
            <a:spLocks noChangeAspect="1"/>
          </p:cNvSpPr>
          <p:nvPr userDrawn="1"/>
        </p:nvSpPr>
        <p:spPr bwMode="auto">
          <a:xfrm>
            <a:off x="6349340" y="3019496"/>
            <a:ext cx="2052000" cy="84996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1" name="Picture 30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  <p:pic>
        <p:nvPicPr>
          <p:cNvPr id="7" name="Picture 6" descr="dots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462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871461" y="6494299"/>
            <a:ext cx="662938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28A6101-7EBD-443E-B7FD-D669AFDEB018}" type="datetime1">
              <a:rPr lang="en-US" kern="0" smtClean="0"/>
              <a:pPr/>
              <a:t>4/10/2017</a:t>
            </a:fld>
            <a:endParaRPr lang="nl-NL" kern="0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3302167"/>
            <a:ext cx="2084804" cy="900000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49364" y="6494299"/>
            <a:ext cx="1522096" cy="273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288780" y="0"/>
            <a:ext cx="1501140" cy="1214143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</a:rPr>
              <a:t>Insert/replace image via</a:t>
            </a:r>
          </a:p>
          <a:p>
            <a:pPr algn="l"/>
            <a:r>
              <a:rPr lang="en-US" sz="900" b="0" dirty="0" smtClean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 smtClean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 smtClean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 smtClean="0">
                <a:solidFill>
                  <a:schemeClr val="tx1"/>
                </a:solidFill>
              </a:rPr>
              <a:t>your image</a:t>
            </a:r>
            <a:endParaRPr lang="en-US" sz="900" b="0" dirty="0" smtClean="0">
              <a:solidFill>
                <a:schemeClr val="tx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350964" y="2569687"/>
            <a:ext cx="2084400" cy="442800"/>
          </a:xfrm>
        </p:spPr>
        <p:txBody>
          <a:bodyPr/>
          <a:lstStyle>
            <a:lvl1pPr>
              <a:lnSpc>
                <a:spcPts val="1600"/>
              </a:lnSpc>
              <a:defRPr sz="15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6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or Photo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ame Side Corner Rectangle 27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Freeform 14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gradFill>
            <a:gsLst>
              <a:gs pos="75000">
                <a:schemeClr val="bg1"/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Freeform 20"/>
          <p:cNvSpPr>
            <a:spLocks noChangeAspect="1"/>
          </p:cNvSpPr>
          <p:nvPr userDrawn="1"/>
        </p:nvSpPr>
        <p:spPr bwMode="auto">
          <a:xfrm>
            <a:off x="6349340" y="3019496"/>
            <a:ext cx="2052000" cy="84996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1" name="Picture 30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0787" y="1566594"/>
            <a:ext cx="1163612" cy="878852"/>
          </a:xfrm>
          <a:prstGeom prst="rect">
            <a:avLst/>
          </a:prstGeom>
        </p:spPr>
      </p:pic>
      <p:pic>
        <p:nvPicPr>
          <p:cNvPr id="7" name="Picture 6" descr="dots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62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871461" y="6494299"/>
            <a:ext cx="662938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28A6101-7EBD-443E-B7FD-D669AFDEB018}" type="datetime1">
              <a:rPr lang="en-US" kern="0" smtClean="0"/>
              <a:pPr/>
              <a:t>4/10/2017</a:t>
            </a:fld>
            <a:endParaRPr lang="nl-NL" kern="0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3302167"/>
            <a:ext cx="2084804" cy="900000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50" b="0" cap="none" baseline="0">
                <a:solidFill>
                  <a:schemeClr val="tx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49364" y="6494299"/>
            <a:ext cx="1522096" cy="273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288780" y="0"/>
            <a:ext cx="1501140" cy="1214143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</a:rPr>
              <a:t>Insert/replace image via</a:t>
            </a:r>
          </a:p>
          <a:p>
            <a:pPr algn="l"/>
            <a:r>
              <a:rPr lang="en-US" sz="900" b="0" dirty="0" smtClean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 smtClean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 smtClean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 smtClean="0">
                <a:solidFill>
                  <a:schemeClr val="tx1"/>
                </a:solidFill>
              </a:rPr>
              <a:t>your image</a:t>
            </a:r>
            <a:endParaRPr lang="en-US" sz="900" b="0" dirty="0" smtClean="0">
              <a:solidFill>
                <a:schemeClr val="tx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350964" y="2569687"/>
            <a:ext cx="2084400" cy="442800"/>
          </a:xfrm>
        </p:spPr>
        <p:txBody>
          <a:bodyPr/>
          <a:lstStyle>
            <a:lvl1pPr>
              <a:lnSpc>
                <a:spcPts val="1600"/>
              </a:lnSpc>
              <a:defRPr sz="15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4622800" cy="6858000"/>
            <a:chOff x="0" y="0"/>
            <a:chExt cx="3467100" cy="5143500"/>
          </a:xfrm>
        </p:grpSpPr>
        <p:pic>
          <p:nvPicPr>
            <p:cNvPr id="15" name="Picture 14" descr="dots.png"/>
            <p:cNvPicPr>
              <a:picLocks noChangeAspect="1"/>
            </p:cNvPicPr>
            <p:nvPr userDrawn="1"/>
          </p:nvPicPr>
          <p:blipFill>
            <a:blip r:embed="rId2" cstate="screen">
              <a:lum bright="-40000"/>
            </a:blip>
            <a:stretch>
              <a:fillRect/>
            </a:stretch>
          </p:blipFill>
          <p:spPr>
            <a:xfrm>
              <a:off x="0" y="0"/>
              <a:ext cx="3467100" cy="51435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 userDrawn="1"/>
          </p:nvSpPr>
          <p:spPr>
            <a:xfrm>
              <a:off x="0" y="0"/>
              <a:ext cx="3466800" cy="5143500"/>
            </a:xfrm>
            <a:prstGeom prst="rect">
              <a:avLst/>
            </a:prstGeom>
            <a:solidFill>
              <a:srgbClr val="F5F4F4">
                <a:alpha val="8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17" name="Round Same Side Corner Rectangle 16"/>
          <p:cNvSpPr/>
          <p:nvPr userDrawn="1"/>
        </p:nvSpPr>
        <p:spPr>
          <a:xfrm>
            <a:off x="6186234" y="6404198"/>
            <a:ext cx="2443376" cy="453802"/>
          </a:xfrm>
          <a:prstGeom prst="round2SameRect">
            <a:avLst>
              <a:gd name="adj1" fmla="val 12687"/>
              <a:gd name="adj2" fmla="val 0"/>
            </a:avLst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Freeform 14"/>
          <p:cNvSpPr>
            <a:spLocks/>
          </p:cNvSpPr>
          <p:nvPr userDrawn="1"/>
        </p:nvSpPr>
        <p:spPr bwMode="auto">
          <a:xfrm>
            <a:off x="6186234" y="1573603"/>
            <a:ext cx="2448000" cy="2808000"/>
          </a:xfrm>
          <a:custGeom>
            <a:avLst/>
            <a:gdLst/>
            <a:ahLst/>
            <a:cxnLst>
              <a:cxn ang="0">
                <a:pos x="767" y="122"/>
              </a:cxn>
              <a:cxn ang="0">
                <a:pos x="767" y="967"/>
              </a:cxn>
              <a:cxn ang="0">
                <a:pos x="755" y="978"/>
              </a:cxn>
              <a:cxn ang="0">
                <a:pos x="14" y="978"/>
              </a:cxn>
              <a:cxn ang="0">
                <a:pos x="0" y="964"/>
              </a:cxn>
              <a:cxn ang="0">
                <a:pos x="0" y="0"/>
              </a:cxn>
              <a:cxn ang="0">
                <a:pos x="638" y="0"/>
              </a:cxn>
              <a:cxn ang="0">
                <a:pos x="767" y="122"/>
              </a:cxn>
            </a:cxnLst>
            <a:rect l="0" t="0" r="r" b="b"/>
            <a:pathLst>
              <a:path w="767" h="978">
                <a:moveTo>
                  <a:pt x="767" y="122"/>
                </a:moveTo>
                <a:cubicBezTo>
                  <a:pt x="767" y="159"/>
                  <a:pt x="767" y="967"/>
                  <a:pt x="767" y="967"/>
                </a:cubicBezTo>
                <a:cubicBezTo>
                  <a:pt x="767" y="967"/>
                  <a:pt x="767" y="978"/>
                  <a:pt x="755" y="978"/>
                </a:cubicBezTo>
                <a:cubicBezTo>
                  <a:pt x="741" y="978"/>
                  <a:pt x="28" y="978"/>
                  <a:pt x="14" y="978"/>
                </a:cubicBezTo>
                <a:cubicBezTo>
                  <a:pt x="1" y="978"/>
                  <a:pt x="0" y="964"/>
                  <a:pt x="0" y="9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59" y="0"/>
                  <a:pt x="638" y="0"/>
                </a:cubicBezTo>
                <a:cubicBezTo>
                  <a:pt x="693" y="0"/>
                  <a:pt x="767" y="66"/>
                  <a:pt x="767" y="122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3" name="Picture 12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0787" y="1566594"/>
            <a:ext cx="1163611" cy="878852"/>
          </a:xfrm>
          <a:prstGeom prst="rect">
            <a:avLst/>
          </a:prstGeom>
        </p:spPr>
      </p:pic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7871460" y="6494299"/>
            <a:ext cx="565760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F8100867-F5E5-4303-9013-66C394F02534}" type="datetime1">
              <a:rPr lang="en-US" kern="0" smtClean="0"/>
              <a:pPr/>
              <a:t>4/10/2017</a:t>
            </a:fld>
            <a:endParaRPr lang="nl-NL" kern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9364" y="3302167"/>
            <a:ext cx="2084804" cy="900000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50" b="0" cap="none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349364" y="6494299"/>
            <a:ext cx="1522096" cy="273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350964" y="2569687"/>
            <a:ext cx="2084400" cy="442800"/>
          </a:xfrm>
        </p:spPr>
        <p:txBody>
          <a:bodyPr/>
          <a:lstStyle>
            <a:lvl1pPr>
              <a:lnSpc>
                <a:spcPts val="1600"/>
              </a:lnSpc>
              <a:defRPr sz="15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reeform 20"/>
          <p:cNvSpPr>
            <a:spLocks noChangeAspect="1"/>
          </p:cNvSpPr>
          <p:nvPr userDrawn="1"/>
        </p:nvSpPr>
        <p:spPr bwMode="auto">
          <a:xfrm>
            <a:off x="6349340" y="3019496"/>
            <a:ext cx="2052000" cy="84996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581" y="27"/>
              </a:cxn>
              <a:cxn ang="0">
                <a:pos x="588" y="26"/>
              </a:cxn>
              <a:cxn ang="0">
                <a:pos x="596" y="25"/>
              </a:cxn>
              <a:cxn ang="0">
                <a:pos x="610" y="22"/>
              </a:cxn>
              <a:cxn ang="0">
                <a:pos x="635" y="9"/>
              </a:cxn>
              <a:cxn ang="0">
                <a:pos x="644" y="0"/>
              </a:cxn>
              <a:cxn ang="0">
                <a:pos x="634" y="8"/>
              </a:cxn>
              <a:cxn ang="0">
                <a:pos x="609" y="18"/>
              </a:cxn>
              <a:cxn ang="0">
                <a:pos x="581" y="21"/>
              </a:cxn>
              <a:cxn ang="0">
                <a:pos x="0" y="21"/>
              </a:cxn>
              <a:cxn ang="0">
                <a:pos x="0" y="27"/>
              </a:cxn>
            </a:cxnLst>
            <a:rect l="0" t="0" r="r" b="b"/>
            <a:pathLst>
              <a:path w="644" h="27">
                <a:moveTo>
                  <a:pt x="0" y="27"/>
                </a:moveTo>
                <a:cubicBezTo>
                  <a:pt x="581" y="27"/>
                  <a:pt x="581" y="27"/>
                  <a:pt x="581" y="27"/>
                </a:cubicBezTo>
                <a:cubicBezTo>
                  <a:pt x="584" y="27"/>
                  <a:pt x="586" y="27"/>
                  <a:pt x="588" y="26"/>
                </a:cubicBezTo>
                <a:cubicBezTo>
                  <a:pt x="591" y="26"/>
                  <a:pt x="593" y="26"/>
                  <a:pt x="596" y="25"/>
                </a:cubicBezTo>
                <a:cubicBezTo>
                  <a:pt x="601" y="25"/>
                  <a:pt x="605" y="23"/>
                  <a:pt x="610" y="22"/>
                </a:cubicBezTo>
                <a:cubicBezTo>
                  <a:pt x="620" y="19"/>
                  <a:pt x="628" y="14"/>
                  <a:pt x="635" y="9"/>
                </a:cubicBezTo>
                <a:cubicBezTo>
                  <a:pt x="638" y="6"/>
                  <a:pt x="641" y="3"/>
                  <a:pt x="644" y="0"/>
                </a:cubicBezTo>
                <a:cubicBezTo>
                  <a:pt x="641" y="3"/>
                  <a:pt x="638" y="6"/>
                  <a:pt x="634" y="8"/>
                </a:cubicBezTo>
                <a:cubicBezTo>
                  <a:pt x="627" y="13"/>
                  <a:pt x="619" y="16"/>
                  <a:pt x="609" y="18"/>
                </a:cubicBezTo>
                <a:cubicBezTo>
                  <a:pt x="600" y="20"/>
                  <a:pt x="591" y="21"/>
                  <a:pt x="581" y="21"/>
                </a:cubicBezTo>
                <a:cubicBezTo>
                  <a:pt x="0" y="21"/>
                  <a:pt x="0" y="21"/>
                  <a:pt x="0" y="21"/>
                </a:cubicBezTo>
                <a:lnTo>
                  <a:pt x="0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4622800" cy="6858000"/>
            <a:chOff x="0" y="0"/>
            <a:chExt cx="3467100" cy="5143500"/>
          </a:xfrm>
        </p:grpSpPr>
        <p:pic>
          <p:nvPicPr>
            <p:cNvPr id="21" name="Picture 20" descr="dots.png"/>
            <p:cNvPicPr>
              <a:picLocks noChangeAspect="1"/>
            </p:cNvPicPr>
            <p:nvPr userDrawn="1"/>
          </p:nvPicPr>
          <p:blipFill>
            <a:blip r:embed="rId28" cstate="screen">
              <a:lum bright="-40000"/>
            </a:blip>
            <a:stretch>
              <a:fillRect/>
            </a:stretch>
          </p:blipFill>
          <p:spPr>
            <a:xfrm>
              <a:off x="0" y="0"/>
              <a:ext cx="3467100" cy="51435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 userDrawn="1"/>
          </p:nvSpPr>
          <p:spPr>
            <a:xfrm>
              <a:off x="0" y="0"/>
              <a:ext cx="3466800" cy="5143500"/>
            </a:xfrm>
            <a:prstGeom prst="rect">
              <a:avLst/>
            </a:prstGeom>
            <a:solidFill>
              <a:srgbClr val="F5F4F4">
                <a:alpha val="8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5" y="330224"/>
            <a:ext cx="7973062" cy="977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11586"/>
            <a:ext cx="7973061" cy="46097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628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ts val="19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</a:t>
            </a:r>
          </a:p>
          <a:p>
            <a:pPr marL="568800" marR="0" lvl="2" indent="-284400" algn="l" defTabSz="914400" rtl="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3200" marR="0" lvl="3" indent="-266700" algn="l" defTabSz="914400" rtl="0" eaLnBrk="1" fontAlgn="auto" latinLnBrk="0" hangingPunct="1">
              <a:lnSpc>
                <a:spcPts val="19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119600" marR="0" lvl="4" indent="-2667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385888" marR="0" lvl="5" indent="-242888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29294" y="6480970"/>
            <a:ext cx="792000" cy="273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265236" y="6480970"/>
            <a:ext cx="248400" cy="273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1294" y="6480970"/>
            <a:ext cx="5002998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spcBef>
                <a:spcPts val="0"/>
              </a:spcBef>
              <a:defRPr sz="1000" b="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kern="0" noProof="0" dirty="0">
              <a:solidFill>
                <a:srgbClr val="26282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294" y="6480970"/>
            <a:ext cx="90000" cy="27360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0" dirty="0" smtClean="0">
                <a:solidFill>
                  <a:srgbClr val="262826"/>
                </a:solidFill>
                <a:latin typeface="+mn-lt"/>
                <a:ea typeface="+mn-ea"/>
                <a:cs typeface="+mn-cs"/>
              </a:rPr>
              <a:t>©</a:t>
            </a:r>
          </a:p>
        </p:txBody>
      </p:sp>
      <p:pic>
        <p:nvPicPr>
          <p:cNvPr id="10" name="Picture 9" descr="logo2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798594" y="6317456"/>
            <a:ext cx="1053786" cy="448815"/>
          </a:xfrm>
          <a:prstGeom prst="rect">
            <a:avLst/>
          </a:prstGeom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270570" y="6350099"/>
            <a:ext cx="8640000" cy="79375"/>
          </a:xfrm>
          <a:custGeom>
            <a:avLst/>
            <a:gdLst/>
            <a:ahLst/>
            <a:cxnLst>
              <a:cxn ang="0">
                <a:pos x="718" y="5"/>
              </a:cxn>
              <a:cxn ang="0">
                <a:pos x="2678" y="5"/>
              </a:cxn>
              <a:cxn ang="0">
                <a:pos x="2712" y="21"/>
              </a:cxn>
              <a:cxn ang="0">
                <a:pos x="2674" y="0"/>
              </a:cxn>
              <a:cxn ang="0">
                <a:pos x="716" y="0"/>
              </a:cxn>
              <a:cxn ang="0">
                <a:pos x="76" y="0"/>
              </a:cxn>
              <a:cxn ang="0">
                <a:pos x="0" y="0"/>
              </a:cxn>
              <a:cxn ang="0">
                <a:pos x="0" y="5"/>
              </a:cxn>
              <a:cxn ang="0">
                <a:pos x="76" y="5"/>
              </a:cxn>
              <a:cxn ang="0">
                <a:pos x="718" y="5"/>
              </a:cxn>
            </a:cxnLst>
            <a:rect l="0" t="0" r="r" b="b"/>
            <a:pathLst>
              <a:path w="2712" h="21">
                <a:moveTo>
                  <a:pt x="718" y="5"/>
                </a:moveTo>
                <a:cubicBezTo>
                  <a:pt x="2678" y="5"/>
                  <a:pt x="2678" y="5"/>
                  <a:pt x="2678" y="5"/>
                </a:cubicBezTo>
                <a:cubicBezTo>
                  <a:pt x="2691" y="5"/>
                  <a:pt x="2703" y="11"/>
                  <a:pt x="2712" y="21"/>
                </a:cubicBezTo>
                <a:cubicBezTo>
                  <a:pt x="2704" y="8"/>
                  <a:pt x="2690" y="0"/>
                  <a:pt x="2674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76" y="5"/>
                  <a:pt x="76" y="5"/>
                  <a:pt x="76" y="5"/>
                </a:cubicBezTo>
                <a:lnTo>
                  <a:pt x="718" y="5"/>
                </a:lnTo>
                <a:close/>
              </a:path>
            </a:pathLst>
          </a:custGeom>
          <a:solidFill>
            <a:srgbClr val="2628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70" r:id="rId4"/>
    <p:sldLayoutId id="2147483772" r:id="rId5"/>
    <p:sldLayoutId id="2147483771" r:id="rId6"/>
    <p:sldLayoutId id="2147483769" r:id="rId7"/>
    <p:sldLayoutId id="2147483673" r:id="rId8"/>
    <p:sldLayoutId id="2147483674" r:id="rId9"/>
    <p:sldLayoutId id="2147483675" r:id="rId10"/>
    <p:sldLayoutId id="2147483654" r:id="rId11"/>
    <p:sldLayoutId id="2147483709" r:id="rId12"/>
    <p:sldLayoutId id="2147483767" r:id="rId13"/>
    <p:sldLayoutId id="2147483768" r:id="rId14"/>
    <p:sldLayoutId id="2147483650" r:id="rId15"/>
    <p:sldLayoutId id="2147483652" r:id="rId16"/>
    <p:sldLayoutId id="2147483749" r:id="rId17"/>
    <p:sldLayoutId id="2147483653" r:id="rId18"/>
    <p:sldLayoutId id="2147483655" r:id="rId19"/>
    <p:sldLayoutId id="2147483656" r:id="rId20"/>
    <p:sldLayoutId id="2147483708" r:id="rId21"/>
    <p:sldLayoutId id="2147483657" r:id="rId22"/>
    <p:sldLayoutId id="2147483707" r:id="rId23"/>
    <p:sldLayoutId id="2147483705" r:id="rId24"/>
    <p:sldLayoutId id="2147483706" r:id="rId25"/>
    <p:sldLayoutId id="2147483658" r:id="rId2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kumimoji="0" lang="nl-NL" sz="2400" b="1" i="0" u="none" strike="noStrike" kern="0" cap="none" spc="0" normalizeH="0" baseline="0" noProof="0" dirty="0">
          <a:ln>
            <a:noFill/>
          </a:ln>
          <a:solidFill>
            <a:srgbClr val="8E2F8D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1900"/>
        </a:lnSpc>
        <a:spcBef>
          <a:spcPts val="1200"/>
        </a:spcBef>
        <a:spcAft>
          <a:spcPts val="0"/>
        </a:spcAft>
        <a:buClrTx/>
        <a:buSzTx/>
        <a:buFont typeface="Arial" pitchFamily="34" charset="0"/>
        <a:buNone/>
        <a:tabLst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marR="0" indent="-28575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marR="0" indent="-28440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3200" marR="0" indent="-2667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19600" marR="0" indent="-2667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85888" marR="0" indent="-242888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4622800" cy="6858000"/>
            <a:chOff x="0" y="0"/>
            <a:chExt cx="3467100" cy="5143500"/>
          </a:xfrm>
        </p:grpSpPr>
        <p:pic>
          <p:nvPicPr>
            <p:cNvPr id="14" name="Picture 13" descr="dots.png"/>
            <p:cNvPicPr>
              <a:picLocks noChangeAspect="1"/>
            </p:cNvPicPr>
            <p:nvPr userDrawn="1"/>
          </p:nvPicPr>
          <p:blipFill>
            <a:blip r:embed="rId13" cstate="screen"/>
            <a:stretch>
              <a:fillRect/>
            </a:stretch>
          </p:blipFill>
          <p:spPr>
            <a:xfrm>
              <a:off x="0" y="0"/>
              <a:ext cx="3467100" cy="51435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0" y="0"/>
              <a:ext cx="3466800" cy="514350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5" y="330224"/>
            <a:ext cx="7973061" cy="977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7" y="1411586"/>
            <a:ext cx="7973060" cy="46097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628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ts val="19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</a:t>
            </a:r>
          </a:p>
          <a:p>
            <a:pPr marL="568800" marR="0" lvl="2" indent="-284400" algn="l" defTabSz="914400" rtl="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3200" marR="0" lvl="3" indent="-266700" algn="l" defTabSz="914400" rtl="0" eaLnBrk="1" fontAlgn="auto" latinLnBrk="0" hangingPunct="1">
              <a:lnSpc>
                <a:spcPts val="19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119600" marR="0" lvl="4" indent="-2667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385888" marR="0" lvl="5" indent="-242888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29294" y="6480970"/>
            <a:ext cx="792000" cy="273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265236" y="6480970"/>
            <a:ext cx="248400" cy="273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1294" y="6480970"/>
            <a:ext cx="5002998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spcBef>
                <a:spcPts val="0"/>
              </a:spcBef>
              <a:defRPr sz="1000" b="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kern="0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21294" y="6480970"/>
            <a:ext cx="90000" cy="27360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</a:t>
            </a:r>
          </a:p>
        </p:txBody>
      </p:sp>
      <p:pic>
        <p:nvPicPr>
          <p:cNvPr id="10" name="Picture 9" descr="logo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98595" y="6317456"/>
            <a:ext cx="1053784" cy="448815"/>
          </a:xfrm>
          <a:prstGeom prst="rect">
            <a:avLst/>
          </a:prstGeom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270570" y="6350099"/>
            <a:ext cx="8640000" cy="79375"/>
          </a:xfrm>
          <a:custGeom>
            <a:avLst/>
            <a:gdLst/>
            <a:ahLst/>
            <a:cxnLst>
              <a:cxn ang="0">
                <a:pos x="718" y="5"/>
              </a:cxn>
              <a:cxn ang="0">
                <a:pos x="2678" y="5"/>
              </a:cxn>
              <a:cxn ang="0">
                <a:pos x="2712" y="21"/>
              </a:cxn>
              <a:cxn ang="0">
                <a:pos x="2674" y="0"/>
              </a:cxn>
              <a:cxn ang="0">
                <a:pos x="716" y="0"/>
              </a:cxn>
              <a:cxn ang="0">
                <a:pos x="76" y="0"/>
              </a:cxn>
              <a:cxn ang="0">
                <a:pos x="0" y="0"/>
              </a:cxn>
              <a:cxn ang="0">
                <a:pos x="0" y="5"/>
              </a:cxn>
              <a:cxn ang="0">
                <a:pos x="76" y="5"/>
              </a:cxn>
              <a:cxn ang="0">
                <a:pos x="718" y="5"/>
              </a:cxn>
            </a:cxnLst>
            <a:rect l="0" t="0" r="r" b="b"/>
            <a:pathLst>
              <a:path w="2712" h="21">
                <a:moveTo>
                  <a:pt x="718" y="5"/>
                </a:moveTo>
                <a:cubicBezTo>
                  <a:pt x="2678" y="5"/>
                  <a:pt x="2678" y="5"/>
                  <a:pt x="2678" y="5"/>
                </a:cubicBezTo>
                <a:cubicBezTo>
                  <a:pt x="2691" y="5"/>
                  <a:pt x="2703" y="11"/>
                  <a:pt x="2712" y="21"/>
                </a:cubicBezTo>
                <a:cubicBezTo>
                  <a:pt x="2704" y="8"/>
                  <a:pt x="2690" y="0"/>
                  <a:pt x="2674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76" y="5"/>
                  <a:pt x="76" y="5"/>
                  <a:pt x="76" y="5"/>
                </a:cubicBezTo>
                <a:lnTo>
                  <a:pt x="718" y="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401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kumimoji="0" lang="nl-NL" sz="2400" b="1" i="0" u="none" strike="noStrike" kern="0" cap="none" spc="0" normalizeH="0" baseline="0" noProof="0" dirty="0">
          <a:ln>
            <a:noFill/>
          </a:ln>
          <a:solidFill>
            <a:srgbClr val="8E2F8D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1900"/>
        </a:lnSpc>
        <a:spcBef>
          <a:spcPts val="1200"/>
        </a:spcBef>
        <a:spcAft>
          <a:spcPts val="0"/>
        </a:spcAft>
        <a:buClrTx/>
        <a:buSzTx/>
        <a:buFont typeface="Arial" pitchFamily="34" charset="0"/>
        <a:buNone/>
        <a:tabLst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marR="0" indent="-285750" algn="l" defTabSz="914400" rtl="0" eaLnBrk="1" fontAlgn="auto" latinLnBrk="0" hangingPunct="1">
        <a:lnSpc>
          <a:spcPts val="1900"/>
        </a:lnSpc>
        <a:spcBef>
          <a:spcPts val="90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262826"/>
          </a:solidFill>
          <a:effectLst/>
          <a:uLnTx/>
          <a:uFillTx/>
          <a:latin typeface="+mn-lt"/>
          <a:ea typeface="+mn-ea"/>
          <a:cs typeface="+mn-cs"/>
        </a:defRPr>
      </a:lvl2pPr>
      <a:lvl3pPr marL="568800" marR="0" indent="-284400" algn="l" defTabSz="914400" rtl="0" eaLnBrk="1" fontAlgn="auto" latinLnBrk="0" hangingPunct="1">
        <a:lnSpc>
          <a:spcPts val="19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262826"/>
          </a:solidFill>
          <a:effectLst/>
          <a:uLnTx/>
          <a:uFillTx/>
          <a:latin typeface="+mn-lt"/>
          <a:ea typeface="+mn-ea"/>
          <a:cs typeface="+mn-cs"/>
        </a:defRPr>
      </a:lvl3pPr>
      <a:lvl4pPr marL="853200" marR="0" indent="-266700" algn="l" defTabSz="914400" rtl="0" eaLnBrk="1" fontAlgn="auto" latinLnBrk="0" hangingPunct="1">
        <a:lnSpc>
          <a:spcPts val="19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262826"/>
          </a:solidFill>
          <a:effectLst/>
          <a:uLnTx/>
          <a:uFillTx/>
          <a:latin typeface="+mn-lt"/>
          <a:ea typeface="+mn-ea"/>
          <a:cs typeface="+mn-cs"/>
        </a:defRPr>
      </a:lvl4pPr>
      <a:lvl5pPr marL="1119600" marR="0" indent="-266700" algn="l" defTabSz="914400" rtl="0" eaLnBrk="1" fontAlgn="auto" latinLnBrk="0" hangingPunct="1">
        <a:lnSpc>
          <a:spcPts val="19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262826"/>
          </a:solidFill>
          <a:effectLst/>
          <a:uLnTx/>
          <a:uFillTx/>
          <a:latin typeface="+mn-lt"/>
          <a:ea typeface="+mn-ea"/>
          <a:cs typeface="+mn-cs"/>
        </a:defRPr>
      </a:lvl5pPr>
      <a:lvl6pPr marL="1385888" marR="0" indent="-242888" algn="l" defTabSz="914400" rtl="0" eaLnBrk="1" fontAlgn="auto" latinLnBrk="0" hangingPunct="1">
        <a:lnSpc>
          <a:spcPts val="19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262826"/>
          </a:solidFill>
          <a:effectLst/>
          <a:uLnTx/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E2F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4622800" cy="6858000"/>
            <a:chOff x="0" y="0"/>
            <a:chExt cx="3467100" cy="5143500"/>
          </a:xfrm>
        </p:grpSpPr>
        <p:pic>
          <p:nvPicPr>
            <p:cNvPr id="12" name="Picture 11" descr="dots.png"/>
            <p:cNvPicPr>
              <a:picLocks noChangeAspect="1"/>
            </p:cNvPicPr>
            <p:nvPr userDrawn="1"/>
          </p:nvPicPr>
          <p:blipFill>
            <a:blip r:embed="rId13" cstate="screen"/>
            <a:stretch>
              <a:fillRect/>
            </a:stretch>
          </p:blipFill>
          <p:spPr>
            <a:xfrm>
              <a:off x="0" y="0"/>
              <a:ext cx="3467100" cy="51435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 userDrawn="1"/>
          </p:nvSpPr>
          <p:spPr>
            <a:xfrm>
              <a:off x="0" y="0"/>
              <a:ext cx="3466800" cy="5143500"/>
            </a:xfrm>
            <a:prstGeom prst="rect">
              <a:avLst/>
            </a:prstGeom>
            <a:solidFill>
              <a:srgbClr val="8E2F8D">
                <a:alpha val="8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5" y="330224"/>
            <a:ext cx="7973061" cy="977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7" y="1524012"/>
            <a:ext cx="7973060" cy="44972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628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ts val="19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</a:t>
            </a:r>
          </a:p>
          <a:p>
            <a:pPr marL="568800" marR="0" lvl="2" indent="-284400" algn="l" defTabSz="914400" rtl="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3200" marR="0" lvl="3" indent="-266700" algn="l" defTabSz="914400" rtl="0" eaLnBrk="1" fontAlgn="auto" latinLnBrk="0" hangingPunct="1">
              <a:lnSpc>
                <a:spcPts val="19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119600" marR="0" lvl="4" indent="-2667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385888" marR="0" lvl="5" indent="-242888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29294" y="6480970"/>
            <a:ext cx="792000" cy="273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265236" y="6480970"/>
            <a:ext cx="248400" cy="273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1294" y="6480970"/>
            <a:ext cx="5002998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spcBef>
                <a:spcPts val="0"/>
              </a:spcBef>
              <a:defRPr sz="1000" b="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kern="0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21294" y="6480970"/>
            <a:ext cx="90000" cy="27360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</a:t>
            </a:r>
          </a:p>
        </p:txBody>
      </p:sp>
      <p:pic>
        <p:nvPicPr>
          <p:cNvPr id="19" name="Picture 18" descr="logo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98595" y="6317456"/>
            <a:ext cx="1053784" cy="448815"/>
          </a:xfrm>
          <a:prstGeom prst="rect">
            <a:avLst/>
          </a:prstGeom>
        </p:spPr>
      </p:pic>
      <p:sp>
        <p:nvSpPr>
          <p:cNvPr id="20" name="Freeform 19"/>
          <p:cNvSpPr>
            <a:spLocks/>
          </p:cNvSpPr>
          <p:nvPr/>
        </p:nvSpPr>
        <p:spPr bwMode="auto">
          <a:xfrm>
            <a:off x="270570" y="6350099"/>
            <a:ext cx="8640000" cy="79375"/>
          </a:xfrm>
          <a:custGeom>
            <a:avLst/>
            <a:gdLst/>
            <a:ahLst/>
            <a:cxnLst>
              <a:cxn ang="0">
                <a:pos x="718" y="5"/>
              </a:cxn>
              <a:cxn ang="0">
                <a:pos x="2678" y="5"/>
              </a:cxn>
              <a:cxn ang="0">
                <a:pos x="2712" y="21"/>
              </a:cxn>
              <a:cxn ang="0">
                <a:pos x="2674" y="0"/>
              </a:cxn>
              <a:cxn ang="0">
                <a:pos x="716" y="0"/>
              </a:cxn>
              <a:cxn ang="0">
                <a:pos x="76" y="0"/>
              </a:cxn>
              <a:cxn ang="0">
                <a:pos x="0" y="0"/>
              </a:cxn>
              <a:cxn ang="0">
                <a:pos x="0" y="5"/>
              </a:cxn>
              <a:cxn ang="0">
                <a:pos x="76" y="5"/>
              </a:cxn>
              <a:cxn ang="0">
                <a:pos x="718" y="5"/>
              </a:cxn>
            </a:cxnLst>
            <a:rect l="0" t="0" r="r" b="b"/>
            <a:pathLst>
              <a:path w="2712" h="21">
                <a:moveTo>
                  <a:pt x="718" y="5"/>
                </a:moveTo>
                <a:cubicBezTo>
                  <a:pt x="2678" y="5"/>
                  <a:pt x="2678" y="5"/>
                  <a:pt x="2678" y="5"/>
                </a:cubicBezTo>
                <a:cubicBezTo>
                  <a:pt x="2691" y="5"/>
                  <a:pt x="2703" y="11"/>
                  <a:pt x="2712" y="21"/>
                </a:cubicBezTo>
                <a:cubicBezTo>
                  <a:pt x="2704" y="8"/>
                  <a:pt x="2690" y="0"/>
                  <a:pt x="2674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76" y="5"/>
                  <a:pt x="76" y="5"/>
                  <a:pt x="76" y="5"/>
                </a:cubicBezTo>
                <a:lnTo>
                  <a:pt x="718" y="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829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kumimoji="0" lang="nl-NL" sz="2400" b="1" i="0" u="none" strike="noStrike" kern="0" cap="none" spc="0" normalizeH="0" baseline="0" noProof="0" dirty="0">
          <a:ln>
            <a:noFill/>
          </a:ln>
          <a:solidFill>
            <a:srgbClr val="8E2F8D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1900"/>
        </a:lnSpc>
        <a:spcBef>
          <a:spcPts val="1200"/>
        </a:spcBef>
        <a:spcAft>
          <a:spcPts val="0"/>
        </a:spcAft>
        <a:buClrTx/>
        <a:buSzTx/>
        <a:buFont typeface="Arial" pitchFamily="34" charset="0"/>
        <a:buNone/>
        <a:tabLst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marR="0" indent="-28575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marR="0" indent="-2844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3200" marR="0" indent="-2667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19600" marR="0" indent="-2667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85888" marR="0" indent="-242888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19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4622800" cy="6858000"/>
            <a:chOff x="0" y="0"/>
            <a:chExt cx="3467100" cy="5143500"/>
          </a:xfrm>
        </p:grpSpPr>
        <p:pic>
          <p:nvPicPr>
            <p:cNvPr id="15" name="Picture 14" descr="dots.png"/>
            <p:cNvPicPr>
              <a:picLocks noChangeAspect="1"/>
            </p:cNvPicPr>
            <p:nvPr userDrawn="1"/>
          </p:nvPicPr>
          <p:blipFill>
            <a:blip r:embed="rId13" cstate="screen"/>
            <a:stretch>
              <a:fillRect/>
            </a:stretch>
          </p:blipFill>
          <p:spPr>
            <a:xfrm>
              <a:off x="0" y="0"/>
              <a:ext cx="3467100" cy="51435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>
            <a:xfrm>
              <a:off x="0" y="0"/>
              <a:ext cx="3466800" cy="5143500"/>
            </a:xfrm>
            <a:prstGeom prst="rect">
              <a:avLst/>
            </a:prstGeom>
            <a:solidFill>
              <a:srgbClr val="501945">
                <a:alpha val="8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5" y="330224"/>
            <a:ext cx="7973061" cy="977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7" y="1411586"/>
            <a:ext cx="7973060" cy="46097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628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ts val="19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</a:t>
            </a:r>
          </a:p>
          <a:p>
            <a:pPr marL="568800" marR="0" lvl="2" indent="-284400" algn="l" defTabSz="914400" rtl="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3200" marR="0" lvl="3" indent="-266700" algn="l" defTabSz="914400" rtl="0" eaLnBrk="1" fontAlgn="auto" latinLnBrk="0" hangingPunct="1">
              <a:lnSpc>
                <a:spcPts val="19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119600" marR="0" lvl="4" indent="-2667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385888" marR="0" lvl="5" indent="-242888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8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29294" y="6480970"/>
            <a:ext cx="792000" cy="273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265236" y="6480970"/>
            <a:ext cx="248400" cy="273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F50BC54-82C0-411D-A966-0159842D18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1294" y="6480970"/>
            <a:ext cx="5002998" cy="273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spcBef>
                <a:spcPts val="0"/>
              </a:spcBef>
              <a:defRPr sz="1000" b="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kern="0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21294" y="6480970"/>
            <a:ext cx="90000" cy="27360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</a:t>
            </a:r>
          </a:p>
        </p:txBody>
      </p:sp>
      <p:pic>
        <p:nvPicPr>
          <p:cNvPr id="10" name="Picture 9" descr="logo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98595" y="6317456"/>
            <a:ext cx="1053784" cy="448815"/>
          </a:xfrm>
          <a:prstGeom prst="rect">
            <a:avLst/>
          </a:prstGeom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270570" y="6350099"/>
            <a:ext cx="8640000" cy="79375"/>
          </a:xfrm>
          <a:custGeom>
            <a:avLst/>
            <a:gdLst/>
            <a:ahLst/>
            <a:cxnLst>
              <a:cxn ang="0">
                <a:pos x="718" y="5"/>
              </a:cxn>
              <a:cxn ang="0">
                <a:pos x="2678" y="5"/>
              </a:cxn>
              <a:cxn ang="0">
                <a:pos x="2712" y="21"/>
              </a:cxn>
              <a:cxn ang="0">
                <a:pos x="2674" y="0"/>
              </a:cxn>
              <a:cxn ang="0">
                <a:pos x="716" y="0"/>
              </a:cxn>
              <a:cxn ang="0">
                <a:pos x="76" y="0"/>
              </a:cxn>
              <a:cxn ang="0">
                <a:pos x="0" y="0"/>
              </a:cxn>
              <a:cxn ang="0">
                <a:pos x="0" y="5"/>
              </a:cxn>
              <a:cxn ang="0">
                <a:pos x="76" y="5"/>
              </a:cxn>
              <a:cxn ang="0">
                <a:pos x="718" y="5"/>
              </a:cxn>
            </a:cxnLst>
            <a:rect l="0" t="0" r="r" b="b"/>
            <a:pathLst>
              <a:path w="2712" h="21">
                <a:moveTo>
                  <a:pt x="718" y="5"/>
                </a:moveTo>
                <a:cubicBezTo>
                  <a:pt x="2678" y="5"/>
                  <a:pt x="2678" y="5"/>
                  <a:pt x="2678" y="5"/>
                </a:cubicBezTo>
                <a:cubicBezTo>
                  <a:pt x="2691" y="5"/>
                  <a:pt x="2703" y="11"/>
                  <a:pt x="2712" y="21"/>
                </a:cubicBezTo>
                <a:cubicBezTo>
                  <a:pt x="2704" y="8"/>
                  <a:pt x="2690" y="0"/>
                  <a:pt x="2674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76" y="5"/>
                  <a:pt x="76" y="5"/>
                  <a:pt x="76" y="5"/>
                </a:cubicBezTo>
                <a:lnTo>
                  <a:pt x="718" y="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3919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kumimoji="0" lang="nl-NL" sz="2400" b="1" i="0" u="none" strike="noStrike" kern="0" cap="none" spc="0" normalizeH="0" baseline="0" noProof="0" dirty="0">
          <a:ln>
            <a:noFill/>
          </a:ln>
          <a:solidFill>
            <a:srgbClr val="8E2F8D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1900"/>
        </a:lnSpc>
        <a:spcBef>
          <a:spcPts val="1200"/>
        </a:spcBef>
        <a:spcAft>
          <a:spcPts val="0"/>
        </a:spcAft>
        <a:buClrTx/>
        <a:buSzTx/>
        <a:buFont typeface="Arial" pitchFamily="34" charset="0"/>
        <a:buNone/>
        <a:tabLst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marR="0" indent="-28575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marR="0" indent="-2844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3200" marR="0" indent="-2667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19600" marR="0" indent="-2667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85888" marR="0" indent="-242888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Corbion’s</a:t>
            </a:r>
            <a:r>
              <a:rPr lang="en-US" dirty="0" smtClean="0"/>
              <a:t> perspective (slides 2-3)</a:t>
            </a:r>
          </a:p>
          <a:p>
            <a:endParaRPr lang="en-US" dirty="0" smtClean="0"/>
          </a:p>
          <a:p>
            <a:r>
              <a:rPr lang="en-US" dirty="0" smtClean="0"/>
              <a:t>University of Groningen (slides 4-5)</a:t>
            </a:r>
          </a:p>
          <a:p>
            <a:endParaRPr lang="en-US" dirty="0"/>
          </a:p>
          <a:p>
            <a:r>
              <a:rPr lang="en-US" dirty="0" smtClean="0"/>
              <a:t>A personal statement (slide 6)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IFPRI Workshop</a:t>
            </a:r>
            <a:br>
              <a:rPr lang="en-US" dirty="0"/>
            </a:br>
            <a:r>
              <a:rPr lang="en-US" dirty="0"/>
              <a:t>PARTICLE TECHNOLOGY EDUCATION IN THE 21ST CENTURY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2427" y="1411586"/>
            <a:ext cx="7891981" cy="4537694"/>
          </a:xfrm>
        </p:spPr>
        <p:txBody>
          <a:bodyPr/>
          <a:lstStyle/>
          <a:p>
            <a:r>
              <a:rPr lang="nl-NL" sz="2000" b="1" dirty="0" err="1" smtClean="0"/>
              <a:t>Particle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technology</a:t>
            </a:r>
            <a:r>
              <a:rPr lang="nl-NL" sz="2000" b="1" dirty="0" smtClean="0"/>
              <a:t> engineering. 3 </a:t>
            </a:r>
            <a:r>
              <a:rPr lang="nl-NL" sz="2000" b="1" dirty="0" err="1" smtClean="0"/>
              <a:t>partly</a:t>
            </a:r>
            <a:r>
              <a:rPr lang="nl-NL" sz="2000" b="1" dirty="0" smtClean="0"/>
              <a:t> overlapping </a:t>
            </a:r>
            <a:r>
              <a:rPr lang="nl-NL" sz="2000" b="1" dirty="0" err="1" smtClean="0"/>
              <a:t>roles</a:t>
            </a:r>
            <a:endParaRPr lang="nl-NL" sz="2000" b="1" dirty="0" smtClean="0"/>
          </a:p>
          <a:p>
            <a:pPr marL="457200" indent="-457200">
              <a:buAutoNum type="arabicParenR"/>
            </a:pPr>
            <a:r>
              <a:rPr lang="nl-NL" sz="2000" dirty="0" err="1" smtClean="0"/>
              <a:t>Process</a:t>
            </a:r>
            <a:r>
              <a:rPr lang="nl-NL" sz="2000" dirty="0" smtClean="0"/>
              <a:t> design (</a:t>
            </a:r>
            <a:r>
              <a:rPr lang="nl-NL" sz="2000" dirty="0" err="1" smtClean="0"/>
              <a:t>crystallization</a:t>
            </a:r>
            <a:r>
              <a:rPr lang="nl-NL" sz="2000" dirty="0" smtClean="0"/>
              <a:t>, </a:t>
            </a:r>
            <a:r>
              <a:rPr lang="nl-NL" sz="2000" dirty="0" err="1" smtClean="0"/>
              <a:t>drying</a:t>
            </a:r>
            <a:r>
              <a:rPr lang="nl-NL" sz="2000" dirty="0" smtClean="0"/>
              <a:t>, </a:t>
            </a:r>
            <a:r>
              <a:rPr lang="nl-NL" sz="2000" dirty="0" err="1" smtClean="0"/>
              <a:t>some</a:t>
            </a:r>
            <a:r>
              <a:rPr lang="nl-NL" sz="2000" dirty="0" smtClean="0"/>
              <a:t> </a:t>
            </a:r>
            <a:r>
              <a:rPr lang="nl-NL" sz="2000" dirty="0" err="1" smtClean="0"/>
              <a:t>granulation</a:t>
            </a:r>
            <a:r>
              <a:rPr lang="nl-NL" sz="2000" dirty="0" smtClean="0"/>
              <a:t>, coating, </a:t>
            </a:r>
            <a:r>
              <a:rPr lang="nl-NL" sz="2000" dirty="0" err="1" smtClean="0"/>
              <a:t>some</a:t>
            </a:r>
            <a:r>
              <a:rPr lang="nl-NL" sz="2000" dirty="0" smtClean="0"/>
              <a:t> storage and transport)</a:t>
            </a:r>
          </a:p>
          <a:p>
            <a:pPr marL="742950" lvl="1" indent="-457200"/>
            <a:r>
              <a:rPr lang="nl-NL" sz="1600" dirty="0" err="1" smtClean="0"/>
              <a:t>Mainly</a:t>
            </a:r>
            <a:r>
              <a:rPr lang="nl-NL" sz="1600" dirty="0" smtClean="0"/>
              <a:t> </a:t>
            </a:r>
            <a:r>
              <a:rPr lang="nl-NL" sz="1600" dirty="0" err="1" smtClean="0"/>
              <a:t>crystallization</a:t>
            </a:r>
            <a:r>
              <a:rPr lang="nl-NL" sz="1600" dirty="0" smtClean="0"/>
              <a:t>* as </a:t>
            </a:r>
            <a:r>
              <a:rPr lang="nl-NL" sz="1600" dirty="0" err="1" smtClean="0"/>
              <a:t>purification</a:t>
            </a:r>
            <a:r>
              <a:rPr lang="nl-NL" sz="1600" dirty="0" smtClean="0"/>
              <a:t> step. Always part of </a:t>
            </a:r>
            <a:r>
              <a:rPr lang="nl-NL" sz="1600" dirty="0" err="1" smtClean="0"/>
              <a:t>larger</a:t>
            </a:r>
            <a:r>
              <a:rPr lang="nl-NL" sz="1600" dirty="0" smtClean="0"/>
              <a:t> (</a:t>
            </a:r>
            <a:r>
              <a:rPr lang="nl-NL" sz="1600" dirty="0" err="1" smtClean="0"/>
              <a:t>conceptual</a:t>
            </a:r>
            <a:r>
              <a:rPr lang="nl-NL" sz="1600" dirty="0" smtClean="0"/>
              <a:t>) design</a:t>
            </a:r>
          </a:p>
          <a:p>
            <a:pPr marL="742950" lvl="1" indent="-457200"/>
            <a:r>
              <a:rPr lang="nl-NL" sz="1600" dirty="0" err="1" smtClean="0"/>
              <a:t>Sometimes</a:t>
            </a:r>
            <a:r>
              <a:rPr lang="nl-NL" sz="1600" dirty="0" smtClean="0"/>
              <a:t> </a:t>
            </a:r>
            <a:r>
              <a:rPr lang="nl-NL" sz="1600" dirty="0" err="1" smtClean="0"/>
              <a:t>formation</a:t>
            </a:r>
            <a:r>
              <a:rPr lang="nl-NL" sz="1600" dirty="0" smtClean="0"/>
              <a:t> of </a:t>
            </a:r>
            <a:r>
              <a:rPr lang="nl-NL" sz="1600" dirty="0" err="1" smtClean="0"/>
              <a:t>specific</a:t>
            </a:r>
            <a:r>
              <a:rPr lang="nl-NL" sz="1600" dirty="0" smtClean="0"/>
              <a:t> </a:t>
            </a:r>
            <a:r>
              <a:rPr lang="nl-NL" sz="1600" dirty="0" err="1" smtClean="0"/>
              <a:t>functional</a:t>
            </a:r>
            <a:r>
              <a:rPr lang="nl-NL" sz="1600" dirty="0" smtClean="0"/>
              <a:t> </a:t>
            </a:r>
            <a:r>
              <a:rPr lang="nl-NL" sz="1600" dirty="0" err="1" smtClean="0"/>
              <a:t>particles</a:t>
            </a:r>
            <a:r>
              <a:rPr lang="nl-NL" sz="1600" dirty="0" smtClean="0"/>
              <a:t>. </a:t>
            </a:r>
            <a:r>
              <a:rPr lang="nl-NL" sz="1600" dirty="0" err="1" smtClean="0"/>
              <a:t>Connects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2000" dirty="0" smtClean="0"/>
              <a:t>:</a:t>
            </a:r>
          </a:p>
          <a:p>
            <a:pPr marL="457200" indent="-457200">
              <a:buAutoNum type="arabicParenR"/>
            </a:pPr>
            <a:r>
              <a:rPr lang="nl-NL" sz="2000" dirty="0" smtClean="0"/>
              <a:t>Product design</a:t>
            </a:r>
          </a:p>
          <a:p>
            <a:pPr marL="742950" lvl="1" indent="-457200"/>
            <a:r>
              <a:rPr lang="nl-NL" sz="1600" dirty="0" err="1" smtClean="0"/>
              <a:t>Functional</a:t>
            </a:r>
            <a:r>
              <a:rPr lang="nl-NL" sz="1600" dirty="0" smtClean="0"/>
              <a:t> </a:t>
            </a:r>
            <a:r>
              <a:rPr lang="nl-NL" sz="1600" dirty="0" err="1" smtClean="0"/>
              <a:t>particle</a:t>
            </a:r>
            <a:r>
              <a:rPr lang="nl-NL" sz="1600" dirty="0" smtClean="0"/>
              <a:t> design and </a:t>
            </a:r>
            <a:r>
              <a:rPr lang="nl-NL" sz="1600" dirty="0" err="1" smtClean="0"/>
              <a:t>characterization</a:t>
            </a:r>
            <a:r>
              <a:rPr lang="nl-NL" sz="1600" dirty="0" smtClean="0"/>
              <a:t>  of </a:t>
            </a:r>
            <a:r>
              <a:rPr lang="nl-NL" sz="1600" dirty="0" err="1" smtClean="0"/>
              <a:t>functionalities</a:t>
            </a:r>
            <a:r>
              <a:rPr lang="nl-NL" sz="1600" dirty="0" smtClean="0"/>
              <a:t> (</a:t>
            </a:r>
            <a:r>
              <a:rPr lang="nl-NL" sz="1600" dirty="0" err="1" smtClean="0"/>
              <a:t>size</a:t>
            </a:r>
            <a:r>
              <a:rPr lang="nl-NL" sz="1600" dirty="0" smtClean="0"/>
              <a:t>, </a:t>
            </a:r>
            <a:r>
              <a:rPr lang="nl-NL" sz="1600" dirty="0" err="1" smtClean="0"/>
              <a:t>shape</a:t>
            </a:r>
            <a:r>
              <a:rPr lang="nl-NL" sz="1600" dirty="0" smtClean="0"/>
              <a:t>, </a:t>
            </a:r>
            <a:r>
              <a:rPr lang="nl-NL" sz="1600" dirty="0" err="1" smtClean="0"/>
              <a:t>composition</a:t>
            </a:r>
            <a:r>
              <a:rPr lang="nl-NL" sz="1600" dirty="0" smtClean="0"/>
              <a:t>, </a:t>
            </a:r>
            <a:r>
              <a:rPr lang="nl-NL" sz="1600" dirty="0" err="1" smtClean="0"/>
              <a:t>structure</a:t>
            </a:r>
            <a:r>
              <a:rPr lang="nl-NL" sz="1600" dirty="0" smtClean="0"/>
              <a:t>)</a:t>
            </a:r>
          </a:p>
          <a:p>
            <a:pPr marL="742950" lvl="1" indent="-457200"/>
            <a:r>
              <a:rPr lang="nl-NL" sz="1600" dirty="0" err="1" smtClean="0"/>
              <a:t>Formulation</a:t>
            </a:r>
            <a:r>
              <a:rPr lang="nl-NL" sz="1600" dirty="0" smtClean="0"/>
              <a:t> and product </a:t>
            </a:r>
            <a:r>
              <a:rPr lang="nl-NL" sz="1600" dirty="0" err="1" smtClean="0"/>
              <a:t>development</a:t>
            </a:r>
            <a:r>
              <a:rPr lang="nl-NL" sz="1600" dirty="0" smtClean="0"/>
              <a:t>. </a:t>
            </a:r>
            <a:r>
              <a:rPr lang="nl-NL" sz="1600" dirty="0" err="1" smtClean="0"/>
              <a:t>Connects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:</a:t>
            </a:r>
            <a:endParaRPr lang="nl-NL" sz="1600" dirty="0"/>
          </a:p>
          <a:p>
            <a:pPr marL="457200" indent="-457200">
              <a:buAutoNum type="arabicParenR"/>
            </a:pPr>
            <a:r>
              <a:rPr lang="nl-NL" sz="2000" dirty="0" smtClean="0"/>
              <a:t>Basics of (</a:t>
            </a:r>
            <a:r>
              <a:rPr lang="nl-NL" sz="2000" dirty="0" err="1" smtClean="0"/>
              <a:t>application</a:t>
            </a:r>
            <a:r>
              <a:rPr lang="nl-NL" sz="2000" dirty="0" smtClean="0"/>
              <a:t>) performance (dissolution, </a:t>
            </a:r>
            <a:r>
              <a:rPr lang="nl-NL" sz="2000" dirty="0" err="1" smtClean="0"/>
              <a:t>stability</a:t>
            </a:r>
            <a:r>
              <a:rPr lang="nl-NL" sz="2000" dirty="0" smtClean="0"/>
              <a:t>, storage, </a:t>
            </a:r>
            <a:r>
              <a:rPr lang="nl-NL" sz="2000" dirty="0" err="1" smtClean="0"/>
              <a:t>etc</a:t>
            </a:r>
            <a:r>
              <a:rPr lang="nl-NL" sz="2000" dirty="0" smtClean="0"/>
              <a:t>). </a:t>
            </a:r>
          </a:p>
          <a:p>
            <a:pPr marL="742950" lvl="1" indent="-457200"/>
            <a:r>
              <a:rPr lang="nl-NL" sz="1600" dirty="0" smtClean="0"/>
              <a:t>Application </a:t>
            </a:r>
            <a:r>
              <a:rPr lang="nl-NL" sz="1600" dirty="0" err="1" smtClean="0"/>
              <a:t>know-how</a:t>
            </a:r>
            <a:r>
              <a:rPr lang="nl-NL" sz="1600" dirty="0" smtClean="0"/>
              <a:t> at </a:t>
            </a:r>
            <a:r>
              <a:rPr lang="nl-NL" sz="1600" dirty="0" err="1" smtClean="0"/>
              <a:t>customers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support </a:t>
            </a:r>
            <a:r>
              <a:rPr lang="nl-NL" sz="1600" dirty="0" err="1" smtClean="0"/>
              <a:t>formulation</a:t>
            </a:r>
            <a:r>
              <a:rPr lang="nl-NL" sz="1600" dirty="0" smtClean="0"/>
              <a:t> </a:t>
            </a:r>
            <a:r>
              <a:rPr lang="nl-NL" sz="1600" dirty="0" err="1" smtClean="0"/>
              <a:t>development</a:t>
            </a:r>
            <a:endParaRPr lang="nl-NL" sz="1600" dirty="0" smtClean="0"/>
          </a:p>
          <a:p>
            <a:pPr marL="742950" lvl="1" indent="-457200"/>
            <a:endParaRPr lang="nl-NL" sz="1600" dirty="0"/>
          </a:p>
          <a:p>
            <a:pPr marL="457200" indent="-457200"/>
            <a:r>
              <a:rPr lang="nl-NL" sz="1600" dirty="0" smtClean="0"/>
              <a:t>(+ back-engineering)</a:t>
            </a:r>
          </a:p>
          <a:p>
            <a:pPr marL="342900" indent="-342900"/>
            <a:endParaRPr lang="nl-NL" sz="2000" dirty="0" smtClean="0"/>
          </a:p>
          <a:p>
            <a:pPr marL="342900" indent="-342900"/>
            <a:endParaRPr lang="nl-NL" sz="2000" dirty="0" smtClean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>
          <a:prstGeom prst="rect">
            <a:avLst/>
          </a:prstGeom>
        </p:spPr>
        <p:txBody>
          <a:bodyPr/>
          <a:lstStyle/>
          <a:p>
            <a:fld id="{46AC5FB6-DE33-4429-A38D-6CBB23CBA3BA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>
          <a:prstGeom prst="rect">
            <a:avLst/>
          </a:prstGeom>
        </p:spPr>
        <p:txBody>
          <a:bodyPr/>
          <a:lstStyle/>
          <a:p>
            <a:fld id="{DF50BC54-82C0-411D-A966-0159842D18D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perspective (I)</a:t>
            </a:r>
            <a:br>
              <a:rPr lang="en-US" dirty="0" smtClean="0"/>
            </a:br>
            <a:r>
              <a:rPr lang="en-US" dirty="0" smtClean="0"/>
              <a:t>particle technologists do not live in isolation (on the contrary)</a:t>
            </a: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4876800" y="5646999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The purification workhorse in bio-based industries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5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 smtClean="0"/>
              <a:t>Particle technology engineering. Personal profiles</a:t>
            </a:r>
          </a:p>
          <a:p>
            <a:pPr marL="342900" indent="-342900">
              <a:buAutoNum type="arabicParenR"/>
            </a:pPr>
            <a:r>
              <a:rPr lang="en-US" dirty="0" smtClean="0"/>
              <a:t>“generalists”. Know about unique habit of powders: distributed properties, and its general impact plus safety. Typically MSc level education</a:t>
            </a:r>
          </a:p>
          <a:p>
            <a:pPr marL="628650" lvl="1" indent="-342900"/>
            <a:r>
              <a:rPr lang="en-US" dirty="0" smtClean="0"/>
              <a:t>Ability to assess impact and connect to relevant specialist(s)</a:t>
            </a:r>
          </a:p>
          <a:p>
            <a:pPr marL="628650" lvl="1" indent="-342900"/>
            <a:r>
              <a:rPr lang="en-US" dirty="0" smtClean="0"/>
              <a:t>Exact education not relevant, understanding of impact of distributed properties key</a:t>
            </a:r>
          </a:p>
          <a:p>
            <a:pPr marL="342900" indent="-342900">
              <a:buAutoNum type="arabicParenR"/>
            </a:pPr>
            <a:r>
              <a:rPr lang="en-US" dirty="0" smtClean="0"/>
              <a:t>“specialists”. Know-how carriers of specific capabilities. Know in detail about unit operations (e.g. crystallization), product attributes (e.g. crystals). Often PhD, technicians typically BSc, sometimes MSc</a:t>
            </a:r>
          </a:p>
          <a:p>
            <a:pPr marL="628650" lvl="1" indent="-342900"/>
            <a:r>
              <a:rPr lang="en-US" dirty="0" smtClean="0"/>
              <a:t>Ability to place know-how in context of complete design</a:t>
            </a:r>
          </a:p>
          <a:p>
            <a:pPr marL="628650" lvl="1" indent="-342900"/>
            <a:r>
              <a:rPr lang="en-US" dirty="0" smtClean="0"/>
              <a:t>Usually persons with +/- relevant PhD</a:t>
            </a:r>
          </a:p>
          <a:p>
            <a:pPr marL="342900" indent="-342900"/>
            <a:r>
              <a:rPr lang="en-US" dirty="0" smtClean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perspective (II)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 smtClean="0"/>
              <a:t>Product technology</a:t>
            </a:r>
          </a:p>
          <a:p>
            <a:r>
              <a:rPr lang="en-US" dirty="0" smtClean="0"/>
              <a:t>No formal Master on ‘Particle Technology’ in NL. Chemical Engineering in Groningen focuses on product technology. More NL universities have such a structure.</a:t>
            </a:r>
          </a:p>
          <a:p>
            <a:endParaRPr lang="en-US" dirty="0"/>
          </a:p>
          <a:p>
            <a:r>
              <a:rPr lang="en-US" b="1" dirty="0" smtClean="0"/>
              <a:t>Core program (95 ECTS). Courses.</a:t>
            </a:r>
          </a:p>
          <a:p>
            <a:r>
              <a:rPr lang="en-US" dirty="0" smtClean="0"/>
              <a:t>Bio-based products, catalysis, interfacial engineering (colloids), particulate products#, polymer products, advanced product engineering, traineeship, research project.</a:t>
            </a:r>
          </a:p>
          <a:p>
            <a:endParaRPr lang="en-US" dirty="0"/>
          </a:p>
          <a:p>
            <a:r>
              <a:rPr lang="en-US" b="1" dirty="0" smtClean="0"/>
              <a:t>Specialisms (25 ECTS each)</a:t>
            </a:r>
          </a:p>
          <a:p>
            <a:r>
              <a:rPr lang="en-US" dirty="0" smtClean="0"/>
              <a:t>(1) Catalysis and green chemistry (2) Bio-based products, (3) Industrial Catalysts, (4) Polymeric products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Groningen (NL), </a:t>
            </a:r>
            <a:br>
              <a:rPr lang="en-US" dirty="0" smtClean="0"/>
            </a:br>
            <a:r>
              <a:rPr lang="en-US" dirty="0" smtClean="0"/>
              <a:t>Master program Chemical Engineering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5589861"/>
            <a:ext cx="1635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# name since ~2002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88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 smtClean="0"/>
              <a:t>Courses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Interfacial engineering: colloids, lyophilic and lyophobic wet systems.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Polymeric products: distributed properties in the context of polymers.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Particulate products: distributed properties in the context of powders.</a:t>
            </a:r>
          </a:p>
          <a:p>
            <a:endParaRPr lang="en-US" dirty="0" smtClean="0"/>
          </a:p>
          <a:p>
            <a:r>
              <a:rPr lang="en-US" b="1" dirty="0" smtClean="0"/>
              <a:t>Learning objectives of Particulate Products</a:t>
            </a:r>
          </a:p>
          <a:p>
            <a:pPr marL="342900" indent="-342900">
              <a:buAutoNum type="arabicParenR"/>
            </a:pPr>
            <a:r>
              <a:rPr lang="en-US" dirty="0" smtClean="0"/>
              <a:t>Analyze, describe and </a:t>
            </a:r>
            <a:r>
              <a:rPr lang="en-US" smtClean="0"/>
              <a:t>classify …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Select and design unit operations …</a:t>
            </a:r>
          </a:p>
          <a:p>
            <a:pPr marL="342900" indent="-342900">
              <a:buAutoNum type="arabicParenR"/>
            </a:pPr>
            <a:r>
              <a:rPr lang="en-US" dirty="0" smtClean="0"/>
              <a:t>Integrate into complete processes 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Disperse systems @ University Groningen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Particle technology is a (key) enabler in many industries, research areas and applications. This makes particle technology a (key) capability as part of a competency that makes reaching the strategic goals possible. Exactly for this reason I support the teaching approach of the University of Groningen. Products are the faces of the strategic goals, the study program develops the necessary capabilities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personal statement: particle technology is an enabler.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B90BF40-A1D3-4889-B83A-41ABC703AEA2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50BC54-82C0-411D-A966-0159842D18D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orbion Aangepast">
      <a:dk1>
        <a:srgbClr val="262826"/>
      </a:dk1>
      <a:lt1>
        <a:srgbClr val="FFFFFF"/>
      </a:lt1>
      <a:dk2>
        <a:srgbClr val="07B1D3"/>
      </a:dk2>
      <a:lt2>
        <a:srgbClr val="8E2F8D"/>
      </a:lt2>
      <a:accent1>
        <a:srgbClr val="0A72B6"/>
      </a:accent1>
      <a:accent2>
        <a:srgbClr val="D9191C"/>
      </a:accent2>
      <a:accent3>
        <a:srgbClr val="089F4F"/>
      </a:accent3>
      <a:accent4>
        <a:srgbClr val="ED9813"/>
      </a:accent4>
      <a:accent5>
        <a:srgbClr val="FFDE00"/>
      </a:accent5>
      <a:accent6>
        <a:srgbClr val="CFC9C9"/>
      </a:accent6>
      <a:hlink>
        <a:srgbClr val="272D67"/>
      </a:hlink>
      <a:folHlink>
        <a:srgbClr val="501945"/>
      </a:folHlink>
    </a:clrScheme>
    <a:fontScheme name="Corbion 201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bion Blue">
  <a:themeElements>
    <a:clrScheme name="Corbion Aangepast">
      <a:dk1>
        <a:srgbClr val="262826"/>
      </a:dk1>
      <a:lt1>
        <a:srgbClr val="FFFFFF"/>
      </a:lt1>
      <a:dk2>
        <a:srgbClr val="07B1D3"/>
      </a:dk2>
      <a:lt2>
        <a:srgbClr val="8E2F8D"/>
      </a:lt2>
      <a:accent1>
        <a:srgbClr val="0A72B6"/>
      </a:accent1>
      <a:accent2>
        <a:srgbClr val="D9191C"/>
      </a:accent2>
      <a:accent3>
        <a:srgbClr val="089F4F"/>
      </a:accent3>
      <a:accent4>
        <a:srgbClr val="ED9813"/>
      </a:accent4>
      <a:accent5>
        <a:srgbClr val="FFDE00"/>
      </a:accent5>
      <a:accent6>
        <a:srgbClr val="CFC9C9"/>
      </a:accent6>
      <a:hlink>
        <a:srgbClr val="272D67"/>
      </a:hlink>
      <a:folHlink>
        <a:srgbClr val="501945"/>
      </a:folHlink>
    </a:clrScheme>
    <a:fontScheme name="Corbion 201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rbion Purple">
  <a:themeElements>
    <a:clrScheme name="Corbion Aangepast">
      <a:dk1>
        <a:srgbClr val="262826"/>
      </a:dk1>
      <a:lt1>
        <a:srgbClr val="FFFFFF"/>
      </a:lt1>
      <a:dk2>
        <a:srgbClr val="07B1D3"/>
      </a:dk2>
      <a:lt2>
        <a:srgbClr val="8E2F8D"/>
      </a:lt2>
      <a:accent1>
        <a:srgbClr val="0A72B6"/>
      </a:accent1>
      <a:accent2>
        <a:srgbClr val="D9191C"/>
      </a:accent2>
      <a:accent3>
        <a:srgbClr val="089F4F"/>
      </a:accent3>
      <a:accent4>
        <a:srgbClr val="ED9813"/>
      </a:accent4>
      <a:accent5>
        <a:srgbClr val="FFDE00"/>
      </a:accent5>
      <a:accent6>
        <a:srgbClr val="CFC9C9"/>
      </a:accent6>
      <a:hlink>
        <a:srgbClr val="272D67"/>
      </a:hlink>
      <a:folHlink>
        <a:srgbClr val="501945"/>
      </a:folHlink>
    </a:clrScheme>
    <a:fontScheme name="Corbion 201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Corbion Dark Purple">
  <a:themeElements>
    <a:clrScheme name="Corbion Aangepast">
      <a:dk1>
        <a:srgbClr val="262826"/>
      </a:dk1>
      <a:lt1>
        <a:srgbClr val="FFFFFF"/>
      </a:lt1>
      <a:dk2>
        <a:srgbClr val="07B1D3"/>
      </a:dk2>
      <a:lt2>
        <a:srgbClr val="8E2F8D"/>
      </a:lt2>
      <a:accent1>
        <a:srgbClr val="0A72B6"/>
      </a:accent1>
      <a:accent2>
        <a:srgbClr val="D9191C"/>
      </a:accent2>
      <a:accent3>
        <a:srgbClr val="089F4F"/>
      </a:accent3>
      <a:accent4>
        <a:srgbClr val="ED9813"/>
      </a:accent4>
      <a:accent5>
        <a:srgbClr val="FFDE00"/>
      </a:accent5>
      <a:accent6>
        <a:srgbClr val="CFC9C9"/>
      </a:accent6>
      <a:hlink>
        <a:srgbClr val="272D67"/>
      </a:hlink>
      <a:folHlink>
        <a:srgbClr val="501945"/>
      </a:folHlink>
    </a:clrScheme>
    <a:fontScheme name="Corbion 201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</TotalTime>
  <Words>501</Words>
  <Application>Microsoft Office PowerPoint</Application>
  <PresentationFormat>Diavoorstelling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Blank</vt:lpstr>
      <vt:lpstr>Corbion Blue</vt:lpstr>
      <vt:lpstr>Corbion Purple</vt:lpstr>
      <vt:lpstr>Corbion Dark Purple</vt:lpstr>
      <vt:lpstr>IFPRI Workshop PARTICLE TECHNOLOGY EDUCATION IN THE 21ST CENTURY </vt:lpstr>
      <vt:lpstr>Industry perspective (I) particle technologists do not live in isolation (on the contrary)</vt:lpstr>
      <vt:lpstr>Industry perspective (II) </vt:lpstr>
      <vt:lpstr>University of Groningen (NL),  Master program Chemical Engineering</vt:lpstr>
      <vt:lpstr>Disperse systems @ University Groningen</vt:lpstr>
      <vt:lpstr>A personal statement: particle technology is an enabler.</vt:lpstr>
    </vt:vector>
  </TitlesOfParts>
  <Company>CSM Global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perspective (1) particle technologists do not live in isolation (on the contrary)</dc:title>
  <dc:creator>Kees van der Voort Maarschalk</dc:creator>
  <cp:lastModifiedBy>K Voort Maarschalk van der</cp:lastModifiedBy>
  <cp:revision>16</cp:revision>
  <dcterms:created xsi:type="dcterms:W3CDTF">2017-03-30T11:23:04Z</dcterms:created>
  <dcterms:modified xsi:type="dcterms:W3CDTF">2017-04-10T08:14:05Z</dcterms:modified>
</cp:coreProperties>
</file>