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5" r:id="rId1"/>
    <p:sldMasterId id="2147483827" r:id="rId2"/>
    <p:sldMasterId id="2147483865" r:id="rId3"/>
    <p:sldMasterId id="2147483835" r:id="rId4"/>
  </p:sldMasterIdLst>
  <p:notesMasterIdLst>
    <p:notesMasterId r:id="rId19"/>
  </p:notesMasterIdLst>
  <p:handoutMasterIdLst>
    <p:handoutMasterId r:id="rId20"/>
  </p:handoutMasterIdLst>
  <p:sldIdLst>
    <p:sldId id="369" r:id="rId5"/>
    <p:sldId id="430" r:id="rId6"/>
    <p:sldId id="431" r:id="rId7"/>
    <p:sldId id="432" r:id="rId8"/>
    <p:sldId id="429" r:id="rId9"/>
    <p:sldId id="434" r:id="rId10"/>
    <p:sldId id="435" r:id="rId11"/>
    <p:sldId id="437" r:id="rId12"/>
    <p:sldId id="438" r:id="rId13"/>
    <p:sldId id="433" r:id="rId14"/>
    <p:sldId id="439" r:id="rId15"/>
    <p:sldId id="436" r:id="rId16"/>
    <p:sldId id="424" r:id="rId17"/>
    <p:sldId id="320" r:id="rId18"/>
  </p:sldIdLst>
  <p:sldSz cx="9144000" cy="6858000" type="screen4x3"/>
  <p:notesSz cx="6742113" cy="9872663"/>
  <p:custDataLst>
    <p:tags r:id="rId2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4" orient="horz">
          <p15:clr>
            <a:srgbClr val="A4A3A4"/>
          </p15:clr>
        </p15:guide>
        <p15:guide id="5">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2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9CE"/>
    <a:srgbClr val="00ADD0"/>
    <a:srgbClr val="830051"/>
    <a:srgbClr val="D0006F"/>
    <a:srgbClr val="899292"/>
    <a:srgbClr val="C4CACD"/>
    <a:srgbClr val="68D2DF"/>
    <a:srgbClr val="D8DCDE"/>
    <a:srgbClr val="002F5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snapToObjects="1" showGuides="1">
      <p:cViewPr varScale="1">
        <p:scale>
          <a:sx n="86" d="100"/>
          <a:sy n="86" d="100"/>
        </p:scale>
        <p:origin x="1476" y="96"/>
      </p:cViewPr>
      <p:guideLst>
        <p:guide orient="horz"/>
        <p:guide/>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55" d="100"/>
          <a:sy n="55" d="100"/>
        </p:scale>
        <p:origin x="-2770" y="-82"/>
      </p:cViewPr>
      <p:guideLst>
        <p:guide orient="horz" pos="3110"/>
        <p:guide pos="212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2921582" cy="493633"/>
          </a:xfrm>
          <a:prstGeom prst="rect">
            <a:avLst/>
          </a:prstGeom>
        </p:spPr>
        <p:txBody>
          <a:bodyPr vert="horz" lIns="91413" tIns="45706" rIns="91413" bIns="45706" rtlCol="0"/>
          <a:lstStyle>
            <a:lvl1pPr algn="l">
              <a:defRPr sz="1200"/>
            </a:lvl1pPr>
          </a:lstStyle>
          <a:p>
            <a:endParaRPr lang="en-US"/>
          </a:p>
        </p:txBody>
      </p:sp>
      <p:sp>
        <p:nvSpPr>
          <p:cNvPr id="3" name="Date Placeholder 2"/>
          <p:cNvSpPr>
            <a:spLocks noGrp="1"/>
          </p:cNvSpPr>
          <p:nvPr>
            <p:ph type="dt" sz="quarter" idx="1"/>
          </p:nvPr>
        </p:nvSpPr>
        <p:spPr>
          <a:xfrm>
            <a:off x="3818970" y="3"/>
            <a:ext cx="2921582" cy="493633"/>
          </a:xfrm>
          <a:prstGeom prst="rect">
            <a:avLst/>
          </a:prstGeom>
        </p:spPr>
        <p:txBody>
          <a:bodyPr vert="horz" lIns="91413" tIns="45706" rIns="91413" bIns="45706" rtlCol="0"/>
          <a:lstStyle>
            <a:lvl1pPr algn="r">
              <a:defRPr sz="1200"/>
            </a:lvl1pPr>
          </a:lstStyle>
          <a:p>
            <a:fld id="{3BBED7E8-0829-F34C-B479-A757805E6C1B}" type="datetimeFigureOut">
              <a:rPr lang="en-US" smtClean="0"/>
              <a:pPr/>
              <a:t>4/10/2017</a:t>
            </a:fld>
            <a:endParaRPr lang="en-US"/>
          </a:p>
        </p:txBody>
      </p:sp>
      <p:sp>
        <p:nvSpPr>
          <p:cNvPr id="4" name="Footer Placeholder 3"/>
          <p:cNvSpPr>
            <a:spLocks noGrp="1"/>
          </p:cNvSpPr>
          <p:nvPr>
            <p:ph type="ftr" sz="quarter" idx="2"/>
          </p:nvPr>
        </p:nvSpPr>
        <p:spPr>
          <a:xfrm>
            <a:off x="0" y="9377319"/>
            <a:ext cx="2921582" cy="493633"/>
          </a:xfrm>
          <a:prstGeom prst="rect">
            <a:avLst/>
          </a:prstGeom>
        </p:spPr>
        <p:txBody>
          <a:bodyPr vert="horz" lIns="91413" tIns="45706" rIns="91413" bIns="45706" rtlCol="0" anchor="b"/>
          <a:lstStyle>
            <a:lvl1pPr algn="l">
              <a:defRPr sz="1200"/>
            </a:lvl1pPr>
          </a:lstStyle>
          <a:p>
            <a:endParaRPr lang="en-US"/>
          </a:p>
        </p:txBody>
      </p:sp>
      <p:sp>
        <p:nvSpPr>
          <p:cNvPr id="5" name="Slide Number Placeholder 4"/>
          <p:cNvSpPr>
            <a:spLocks noGrp="1"/>
          </p:cNvSpPr>
          <p:nvPr>
            <p:ph type="sldNum" sz="quarter" idx="3"/>
          </p:nvPr>
        </p:nvSpPr>
        <p:spPr>
          <a:xfrm>
            <a:off x="3818970" y="9377319"/>
            <a:ext cx="2921582" cy="493633"/>
          </a:xfrm>
          <a:prstGeom prst="rect">
            <a:avLst/>
          </a:prstGeom>
        </p:spPr>
        <p:txBody>
          <a:bodyPr vert="horz" lIns="91413" tIns="45706" rIns="91413" bIns="45706" rtlCol="0" anchor="b"/>
          <a:lstStyle>
            <a:lvl1pPr algn="r">
              <a:defRPr sz="1200"/>
            </a:lvl1pPr>
          </a:lstStyle>
          <a:p>
            <a:fld id="{053334D3-7666-C24C-995B-669B029DDF20}" type="slidenum">
              <a:rPr lang="en-US" smtClean="0"/>
              <a:pPr/>
              <a:t>‹#›</a:t>
            </a:fld>
            <a:endParaRPr lang="en-US"/>
          </a:p>
        </p:txBody>
      </p:sp>
    </p:spTree>
    <p:extLst>
      <p:ext uri="{BB962C8B-B14F-4D97-AF65-F5344CB8AC3E}">
        <p14:creationId xmlns:p14="http://schemas.microsoft.com/office/powerpoint/2010/main" val="24653147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2921582" cy="493633"/>
          </a:xfrm>
          <a:prstGeom prst="rect">
            <a:avLst/>
          </a:prstGeom>
        </p:spPr>
        <p:txBody>
          <a:bodyPr vert="horz" lIns="91413" tIns="45706" rIns="91413" bIns="45706" rtlCol="0"/>
          <a:lstStyle>
            <a:lvl1pPr algn="l">
              <a:defRPr sz="1200"/>
            </a:lvl1pPr>
          </a:lstStyle>
          <a:p>
            <a:endParaRPr lang="en-US"/>
          </a:p>
        </p:txBody>
      </p:sp>
      <p:sp>
        <p:nvSpPr>
          <p:cNvPr id="3" name="Date Placeholder 2"/>
          <p:cNvSpPr>
            <a:spLocks noGrp="1"/>
          </p:cNvSpPr>
          <p:nvPr>
            <p:ph type="dt" idx="1"/>
          </p:nvPr>
        </p:nvSpPr>
        <p:spPr>
          <a:xfrm>
            <a:off x="3818970" y="3"/>
            <a:ext cx="2921582" cy="493633"/>
          </a:xfrm>
          <a:prstGeom prst="rect">
            <a:avLst/>
          </a:prstGeom>
        </p:spPr>
        <p:txBody>
          <a:bodyPr vert="horz" lIns="91413" tIns="45706" rIns="91413" bIns="45706" rtlCol="0"/>
          <a:lstStyle>
            <a:lvl1pPr algn="r">
              <a:defRPr sz="1200"/>
            </a:lvl1pPr>
          </a:lstStyle>
          <a:p>
            <a:fld id="{6C7E4F11-7667-5045-A00B-01970EA44BB5}" type="datetimeFigureOut">
              <a:rPr lang="en-US" smtClean="0"/>
              <a:pPr/>
              <a:t>4/10/2017</a:t>
            </a:fld>
            <a:endParaRPr lang="en-US"/>
          </a:p>
        </p:txBody>
      </p:sp>
      <p:sp>
        <p:nvSpPr>
          <p:cNvPr id="4" name="Slide Image Placeholder 3"/>
          <p:cNvSpPr>
            <a:spLocks noGrp="1" noRot="1" noChangeAspect="1"/>
          </p:cNvSpPr>
          <p:nvPr>
            <p:ph type="sldImg" idx="2"/>
          </p:nvPr>
        </p:nvSpPr>
        <p:spPr>
          <a:xfrm>
            <a:off x="903288" y="741363"/>
            <a:ext cx="4935537" cy="3700462"/>
          </a:xfrm>
          <a:prstGeom prst="rect">
            <a:avLst/>
          </a:prstGeom>
          <a:noFill/>
          <a:ln w="12700">
            <a:solidFill>
              <a:prstClr val="black"/>
            </a:solidFill>
          </a:ln>
        </p:spPr>
        <p:txBody>
          <a:bodyPr vert="horz" lIns="91413" tIns="45706" rIns="91413" bIns="45706" rtlCol="0" anchor="ctr"/>
          <a:lstStyle/>
          <a:p>
            <a:endParaRPr lang="en-US"/>
          </a:p>
        </p:txBody>
      </p:sp>
      <p:sp>
        <p:nvSpPr>
          <p:cNvPr id="5" name="Notes Placeholder 4"/>
          <p:cNvSpPr>
            <a:spLocks noGrp="1"/>
          </p:cNvSpPr>
          <p:nvPr>
            <p:ph type="body" sz="quarter" idx="3"/>
          </p:nvPr>
        </p:nvSpPr>
        <p:spPr>
          <a:xfrm>
            <a:off x="674212" y="4689515"/>
            <a:ext cx="5393690" cy="4442698"/>
          </a:xfrm>
          <a:prstGeom prst="rect">
            <a:avLst/>
          </a:prstGeom>
        </p:spPr>
        <p:txBody>
          <a:bodyPr vert="horz" lIns="91413" tIns="45706" rIns="91413" bIns="45706"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377319"/>
            <a:ext cx="2921582" cy="493633"/>
          </a:xfrm>
          <a:prstGeom prst="rect">
            <a:avLst/>
          </a:prstGeom>
        </p:spPr>
        <p:txBody>
          <a:bodyPr vert="horz" lIns="91413" tIns="45706" rIns="91413" bIns="45706" rtlCol="0" anchor="b"/>
          <a:lstStyle>
            <a:lvl1pPr algn="l">
              <a:defRPr sz="1200"/>
            </a:lvl1pPr>
          </a:lstStyle>
          <a:p>
            <a:endParaRPr lang="en-US"/>
          </a:p>
        </p:txBody>
      </p:sp>
      <p:sp>
        <p:nvSpPr>
          <p:cNvPr id="7" name="Slide Number Placeholder 6"/>
          <p:cNvSpPr>
            <a:spLocks noGrp="1"/>
          </p:cNvSpPr>
          <p:nvPr>
            <p:ph type="sldNum" sz="quarter" idx="5"/>
          </p:nvPr>
        </p:nvSpPr>
        <p:spPr>
          <a:xfrm>
            <a:off x="3818970" y="9377319"/>
            <a:ext cx="2921582" cy="493633"/>
          </a:xfrm>
          <a:prstGeom prst="rect">
            <a:avLst/>
          </a:prstGeom>
        </p:spPr>
        <p:txBody>
          <a:bodyPr vert="horz" lIns="91413" tIns="45706" rIns="91413" bIns="45706" rtlCol="0" anchor="b"/>
          <a:lstStyle>
            <a:lvl1pPr algn="r">
              <a:defRPr sz="1200"/>
            </a:lvl1pPr>
          </a:lstStyle>
          <a:p>
            <a:fld id="{FAD751AE-7ABC-314D-AFAD-47B860ED6FFE}" type="slidenum">
              <a:rPr lang="en-US" smtClean="0"/>
              <a:pPr/>
              <a:t>‹#›</a:t>
            </a:fld>
            <a:endParaRPr lang="en-US"/>
          </a:p>
        </p:txBody>
      </p:sp>
    </p:spTree>
    <p:extLst>
      <p:ext uri="{BB962C8B-B14F-4D97-AF65-F5344CB8AC3E}">
        <p14:creationId xmlns:p14="http://schemas.microsoft.com/office/powerpoint/2010/main" val="156244540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http://www.focr.org/11-14-2013-new-england-journal-medicine-expediting-drug-development-%E2%80%94-fdas-new-%E2%80%9Cbreakthrough-therapy</a:t>
            </a:r>
          </a:p>
          <a:p>
            <a:endParaRPr lang="en-GB" dirty="0"/>
          </a:p>
        </p:txBody>
      </p:sp>
      <p:sp>
        <p:nvSpPr>
          <p:cNvPr id="4" name="Slide Number Placeholder 3"/>
          <p:cNvSpPr>
            <a:spLocks noGrp="1"/>
          </p:cNvSpPr>
          <p:nvPr>
            <p:ph type="sldNum" sz="quarter" idx="10"/>
          </p:nvPr>
        </p:nvSpPr>
        <p:spPr/>
        <p:txBody>
          <a:bodyPr/>
          <a:lstStyle/>
          <a:p>
            <a:fld id="{FAD751AE-7ABC-314D-AFAD-47B860ED6FFE}" type="slidenum">
              <a:rPr lang="en-US" smtClean="0"/>
              <a:pPr/>
              <a:t>4</a:t>
            </a:fld>
            <a:endParaRPr lang="en-US"/>
          </a:p>
        </p:txBody>
      </p:sp>
    </p:spTree>
    <p:extLst>
      <p:ext uri="{BB962C8B-B14F-4D97-AF65-F5344CB8AC3E}">
        <p14:creationId xmlns:p14="http://schemas.microsoft.com/office/powerpoint/2010/main" val="3028966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AD751AE-7ABC-314D-AFAD-47B860ED6FFE}" type="slidenum">
              <a:rPr lang="en-US" smtClean="0"/>
              <a:pPr/>
              <a:t>13</a:t>
            </a:fld>
            <a:endParaRPr lang="en-US"/>
          </a:p>
        </p:txBody>
      </p:sp>
    </p:spTree>
    <p:extLst>
      <p:ext uri="{BB962C8B-B14F-4D97-AF65-F5344CB8AC3E}">
        <p14:creationId xmlns:p14="http://schemas.microsoft.com/office/powerpoint/2010/main" val="19167240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IA">
    <p:spTree>
      <p:nvGrpSpPr>
        <p:cNvPr id="1" name=""/>
        <p:cNvGrpSpPr/>
        <p:nvPr/>
      </p:nvGrpSpPr>
      <p:grpSpPr>
        <a:xfrm>
          <a:off x="0" y="0"/>
          <a:ext cx="0" cy="0"/>
          <a:chOff x="0" y="0"/>
          <a:chExt cx="0" cy="0"/>
        </a:xfrm>
      </p:grpSpPr>
      <p:pic>
        <p:nvPicPr>
          <p:cNvPr id="2" name="Picture 1" descr="AZ_RGB_H_COL.jpg"/>
          <p:cNvPicPr>
            <a:picLocks noChangeAspect="1"/>
          </p:cNvPicPr>
          <p:nvPr userDrawn="1"/>
        </p:nvPicPr>
        <p:blipFill>
          <a:blip r:embed="rId2" cstate="print">
            <a:alphaModFix/>
            <a:extLst>
              <a:ext uri="{28A0092B-C50C-407E-A947-70E740481C1C}">
                <a14:useLocalDpi xmlns:a14="http://schemas.microsoft.com/office/drawing/2010/main"/>
              </a:ext>
            </a:extLst>
          </a:blip>
          <a:stretch>
            <a:fillRect/>
          </a:stretch>
        </p:blipFill>
        <p:spPr>
          <a:xfrm>
            <a:off x="7035585" y="240243"/>
            <a:ext cx="1998000" cy="659979"/>
          </a:xfrm>
          <a:prstGeom prst="rect">
            <a:avLst/>
          </a:prstGeom>
        </p:spPr>
      </p:pic>
      <p:sp>
        <p:nvSpPr>
          <p:cNvPr id="13" name="Text Placeholder 29"/>
          <p:cNvSpPr>
            <a:spLocks noGrp="1"/>
          </p:cNvSpPr>
          <p:nvPr>
            <p:ph type="body" sz="quarter" idx="11" hasCustomPrompt="1"/>
          </p:nvPr>
        </p:nvSpPr>
        <p:spPr>
          <a:xfrm>
            <a:off x="215999" y="33541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4" name="Text Placeholder 29"/>
          <p:cNvSpPr>
            <a:spLocks noGrp="1"/>
          </p:cNvSpPr>
          <p:nvPr>
            <p:ph type="body" sz="quarter" idx="12" hasCustomPrompt="1"/>
          </p:nvPr>
        </p:nvSpPr>
        <p:spPr>
          <a:xfrm>
            <a:off x="215999" y="35604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6" name="Text Placeholder 29"/>
          <p:cNvSpPr>
            <a:spLocks noGrp="1"/>
          </p:cNvSpPr>
          <p:nvPr>
            <p:ph type="body" sz="quarter" idx="15" hasCustomPrompt="1"/>
          </p:nvPr>
        </p:nvSpPr>
        <p:spPr>
          <a:xfrm>
            <a:off x="7128000" y="33541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8" name="Text Placeholder 29"/>
          <p:cNvSpPr>
            <a:spLocks noGrp="1"/>
          </p:cNvSpPr>
          <p:nvPr>
            <p:ph type="body" sz="quarter" idx="13" hasCustomPrompt="1"/>
          </p:nvPr>
        </p:nvSpPr>
        <p:spPr>
          <a:xfrm>
            <a:off x="7128000" y="35604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
        <p:nvSpPr>
          <p:cNvPr id="20" name="Title 8"/>
          <p:cNvSpPr>
            <a:spLocks noGrp="1"/>
          </p:cNvSpPr>
          <p:nvPr>
            <p:ph type="title" hasCustomPrompt="1"/>
          </p:nvPr>
        </p:nvSpPr>
        <p:spPr>
          <a:xfrm>
            <a:off x="216000" y="1290937"/>
            <a:ext cx="8280000" cy="506116"/>
          </a:xfrm>
          <a:prstGeom prst="rect">
            <a:avLst/>
          </a:prstGeom>
        </p:spPr>
        <p:txBody>
          <a:bodyPr vert="horz"/>
          <a:lstStyle>
            <a:lvl1pPr algn="l">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3" name="Picture 2" descr="Eosinophil_NK_Cell_10K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5125" y="3878262"/>
            <a:ext cx="8856000" cy="2836863"/>
          </a:xfrm>
          <a:prstGeom prst="rect">
            <a:avLst/>
          </a:prstGeom>
        </p:spPr>
      </p:pic>
    </p:spTree>
    <p:extLst>
      <p:ext uri="{BB962C8B-B14F-4D97-AF65-F5344CB8AC3E}">
        <p14:creationId xmlns:p14="http://schemas.microsoft.com/office/powerpoint/2010/main" val="4138879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ross-Section of Cells">
    <p:spTree>
      <p:nvGrpSpPr>
        <p:cNvPr id="1" name=""/>
        <p:cNvGrpSpPr/>
        <p:nvPr/>
      </p:nvGrpSpPr>
      <p:grpSpPr>
        <a:xfrm>
          <a:off x="0" y="0"/>
          <a:ext cx="0" cy="0"/>
          <a:chOff x="0" y="0"/>
          <a:chExt cx="0" cy="0"/>
        </a:xfrm>
      </p:grpSpPr>
      <p:pic>
        <p:nvPicPr>
          <p:cNvPr id="11" name="Picture 10" descr="Title Picture 10.jpg"/>
          <p:cNvPicPr>
            <a:picLocks noChangeAspect="1"/>
          </p:cNvPicPr>
          <p:nvPr userDrawn="1"/>
        </p:nvPicPr>
        <p:blipFill>
          <a:blip r:embed="rId2"/>
          <a:stretch>
            <a:fillRect/>
          </a:stretch>
        </p:blipFill>
        <p:spPr>
          <a:xfrm>
            <a:off x="144000" y="3866400"/>
            <a:ext cx="8856000" cy="2855158"/>
          </a:xfrm>
          <a:prstGeom prst="rect">
            <a:avLst/>
          </a:prstGeom>
        </p:spPr>
      </p:pic>
      <p:sp>
        <p:nvSpPr>
          <p:cNvPr id="14" name="Title 8"/>
          <p:cNvSpPr>
            <a:spLocks noGrp="1"/>
          </p:cNvSpPr>
          <p:nvPr>
            <p:ph type="title" hasCustomPrompt="1"/>
          </p:nvPr>
        </p:nvSpPr>
        <p:spPr>
          <a:xfrm>
            <a:off x="216000" y="1290937"/>
            <a:ext cx="8280000" cy="506116"/>
          </a:xfrm>
          <a:prstGeom prst="rect">
            <a:avLst/>
          </a:prstGeom>
        </p:spPr>
        <p:txBody>
          <a:bodyPr vert="horz"/>
          <a:lstStyle>
            <a:lvl1pPr algn="l">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3" name="Picture 12" descr="AZ_RGB_H_COL.jpg"/>
          <p:cNvPicPr>
            <a:picLocks noChangeAspect="1"/>
          </p:cNvPicPr>
          <p:nvPr userDrawn="1"/>
        </p:nvPicPr>
        <p:blipFill>
          <a:blip r:embed="rId3" cstate="print">
            <a:alphaModFix/>
            <a:extLst>
              <a:ext uri="{28A0092B-C50C-407E-A947-70E740481C1C}">
                <a14:useLocalDpi xmlns:a14="http://schemas.microsoft.com/office/drawing/2010/main"/>
              </a:ext>
            </a:extLst>
          </a:blip>
          <a:stretch>
            <a:fillRect/>
          </a:stretch>
        </p:blipFill>
        <p:spPr>
          <a:xfrm>
            <a:off x="7035585" y="240243"/>
            <a:ext cx="1998000" cy="659979"/>
          </a:xfrm>
          <a:prstGeom prst="rect">
            <a:avLst/>
          </a:prstGeom>
        </p:spPr>
      </p:pic>
      <p:sp>
        <p:nvSpPr>
          <p:cNvPr id="10" name="Text Placeholder 29"/>
          <p:cNvSpPr>
            <a:spLocks noGrp="1"/>
          </p:cNvSpPr>
          <p:nvPr>
            <p:ph type="body" sz="quarter" idx="11" hasCustomPrompt="1"/>
          </p:nvPr>
        </p:nvSpPr>
        <p:spPr>
          <a:xfrm>
            <a:off x="215999" y="33541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6" name="Text Placeholder 29"/>
          <p:cNvSpPr>
            <a:spLocks noGrp="1"/>
          </p:cNvSpPr>
          <p:nvPr>
            <p:ph type="body" sz="quarter" idx="12" hasCustomPrompt="1"/>
          </p:nvPr>
        </p:nvSpPr>
        <p:spPr>
          <a:xfrm>
            <a:off x="215999" y="35604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8" name="Text Placeholder 29"/>
          <p:cNvSpPr>
            <a:spLocks noGrp="1"/>
          </p:cNvSpPr>
          <p:nvPr>
            <p:ph type="body" sz="quarter" idx="15" hasCustomPrompt="1"/>
          </p:nvPr>
        </p:nvSpPr>
        <p:spPr>
          <a:xfrm>
            <a:off x="7128000" y="33541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9" name="Text Placeholder 29"/>
          <p:cNvSpPr>
            <a:spLocks noGrp="1"/>
          </p:cNvSpPr>
          <p:nvPr>
            <p:ph type="body" sz="quarter" idx="13" hasCustomPrompt="1"/>
          </p:nvPr>
        </p:nvSpPr>
        <p:spPr>
          <a:xfrm>
            <a:off x="7128000" y="35604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27356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abetes">
    <p:spTree>
      <p:nvGrpSpPr>
        <p:cNvPr id="1" name=""/>
        <p:cNvGrpSpPr/>
        <p:nvPr/>
      </p:nvGrpSpPr>
      <p:grpSpPr>
        <a:xfrm>
          <a:off x="0" y="0"/>
          <a:ext cx="0" cy="0"/>
          <a:chOff x="0" y="0"/>
          <a:chExt cx="0" cy="0"/>
        </a:xfrm>
      </p:grpSpPr>
      <p:sp>
        <p:nvSpPr>
          <p:cNvPr id="14" name="Title 8"/>
          <p:cNvSpPr>
            <a:spLocks noGrp="1"/>
          </p:cNvSpPr>
          <p:nvPr>
            <p:ph type="title" hasCustomPrompt="1"/>
          </p:nvPr>
        </p:nvSpPr>
        <p:spPr>
          <a:xfrm>
            <a:off x="216000" y="1290937"/>
            <a:ext cx="8280000" cy="506116"/>
          </a:xfrm>
          <a:prstGeom prst="rect">
            <a:avLst/>
          </a:prstGeom>
        </p:spPr>
        <p:txBody>
          <a:bodyPr vert="horz"/>
          <a:lstStyle>
            <a:lvl1pPr algn="l">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3" name="Picture 12" descr="AZ_RGB_H_COL.jpg"/>
          <p:cNvPicPr>
            <a:picLocks noChangeAspect="1"/>
          </p:cNvPicPr>
          <p:nvPr userDrawn="1"/>
        </p:nvPicPr>
        <p:blipFill>
          <a:blip r:embed="rId2" cstate="print">
            <a:alphaModFix/>
            <a:extLst>
              <a:ext uri="{28A0092B-C50C-407E-A947-70E740481C1C}">
                <a14:useLocalDpi xmlns:a14="http://schemas.microsoft.com/office/drawing/2010/main"/>
              </a:ext>
            </a:extLst>
          </a:blip>
          <a:stretch>
            <a:fillRect/>
          </a:stretch>
        </p:blipFill>
        <p:spPr>
          <a:xfrm>
            <a:off x="7035585" y="240243"/>
            <a:ext cx="1998000" cy="659979"/>
          </a:xfrm>
          <a:prstGeom prst="rect">
            <a:avLst/>
          </a:prstGeom>
        </p:spPr>
      </p:pic>
      <p:sp>
        <p:nvSpPr>
          <p:cNvPr id="10" name="Text Placeholder 29"/>
          <p:cNvSpPr>
            <a:spLocks noGrp="1"/>
          </p:cNvSpPr>
          <p:nvPr>
            <p:ph type="body" sz="quarter" idx="11" hasCustomPrompt="1"/>
          </p:nvPr>
        </p:nvSpPr>
        <p:spPr>
          <a:xfrm>
            <a:off x="215999" y="33541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6" name="Text Placeholder 29"/>
          <p:cNvSpPr>
            <a:spLocks noGrp="1"/>
          </p:cNvSpPr>
          <p:nvPr>
            <p:ph type="body" sz="quarter" idx="12" hasCustomPrompt="1"/>
          </p:nvPr>
        </p:nvSpPr>
        <p:spPr>
          <a:xfrm>
            <a:off x="215999" y="35604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8" name="Text Placeholder 29"/>
          <p:cNvSpPr>
            <a:spLocks noGrp="1"/>
          </p:cNvSpPr>
          <p:nvPr>
            <p:ph type="body" sz="quarter" idx="15" hasCustomPrompt="1"/>
          </p:nvPr>
        </p:nvSpPr>
        <p:spPr>
          <a:xfrm>
            <a:off x="7128000" y="33541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9" name="Text Placeholder 29"/>
          <p:cNvSpPr>
            <a:spLocks noGrp="1"/>
          </p:cNvSpPr>
          <p:nvPr>
            <p:ph type="body" sz="quarter" idx="13" hasCustomPrompt="1"/>
          </p:nvPr>
        </p:nvSpPr>
        <p:spPr>
          <a:xfrm>
            <a:off x="7128000" y="35604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pic>
        <p:nvPicPr>
          <p:cNvPr id="2" name="Picture 1" descr="Diabetes.jp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41754" y="3876674"/>
            <a:ext cx="8856000" cy="2832101"/>
          </a:xfrm>
          <a:prstGeom prst="rect">
            <a:avLst/>
          </a:prstGeom>
        </p:spPr>
      </p:pic>
    </p:spTree>
    <p:extLst>
      <p:ext uri="{BB962C8B-B14F-4D97-AF65-F5344CB8AC3E}">
        <p14:creationId xmlns:p14="http://schemas.microsoft.com/office/powerpoint/2010/main" val="16100789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lide Title Only - Blank">
    <p:spTree>
      <p:nvGrpSpPr>
        <p:cNvPr id="1" name=""/>
        <p:cNvGrpSpPr/>
        <p:nvPr/>
      </p:nvGrpSpPr>
      <p:grpSpPr>
        <a:xfrm>
          <a:off x="0" y="0"/>
          <a:ext cx="0" cy="0"/>
          <a:chOff x="0" y="0"/>
          <a:chExt cx="0" cy="0"/>
        </a:xfrm>
      </p:grpSpPr>
      <p:sp>
        <p:nvSpPr>
          <p:cNvPr id="8" name="Title 8"/>
          <p:cNvSpPr>
            <a:spLocks noGrp="1"/>
          </p:cNvSpPr>
          <p:nvPr>
            <p:ph type="title" hasCustomPrompt="1"/>
          </p:nvPr>
        </p:nvSpPr>
        <p:spPr>
          <a:xfrm>
            <a:off x="216000" y="1933200"/>
            <a:ext cx="8280000" cy="506116"/>
          </a:xfrm>
          <a:prstGeom prst="rect">
            <a:avLst/>
          </a:prstGeom>
        </p:spPr>
        <p:txBody>
          <a:bodyPr vert="horz"/>
          <a:lstStyle>
            <a:lvl1pPr algn="l">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COL.jpg"/>
          <p:cNvPicPr>
            <a:picLocks noChangeAspect="1"/>
          </p:cNvPicPr>
          <p:nvPr userDrawn="1"/>
        </p:nvPicPr>
        <p:blipFill>
          <a:blip r:embed="rId2" cstate="print">
            <a:alphaModFix/>
            <a:extLst>
              <a:ext uri="{28A0092B-C50C-407E-A947-70E740481C1C}">
                <a14:useLocalDpi xmlns:a14="http://schemas.microsoft.com/office/drawing/2010/main"/>
              </a:ext>
            </a:extLst>
          </a:blip>
          <a:stretch>
            <a:fillRect/>
          </a:stretch>
        </p:blipFill>
        <p:spPr>
          <a:xfrm>
            <a:off x="7035585" y="240243"/>
            <a:ext cx="1998000" cy="659979"/>
          </a:xfrm>
          <a:prstGeom prst="rect">
            <a:avLst/>
          </a:prstGeom>
        </p:spPr>
      </p:pic>
      <p:sp>
        <p:nvSpPr>
          <p:cNvPr id="10" name="Text Placeholder 29"/>
          <p:cNvSpPr>
            <a:spLocks noGrp="1"/>
          </p:cNvSpPr>
          <p:nvPr>
            <p:ph type="body" sz="quarter" idx="11" hasCustomPrompt="1"/>
          </p:nvPr>
        </p:nvSpPr>
        <p:spPr>
          <a:xfrm>
            <a:off x="215999" y="61862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3" name="Text Placeholder 29"/>
          <p:cNvSpPr>
            <a:spLocks noGrp="1"/>
          </p:cNvSpPr>
          <p:nvPr>
            <p:ph type="body" sz="quarter" idx="12" hasCustomPrompt="1"/>
          </p:nvPr>
        </p:nvSpPr>
        <p:spPr>
          <a:xfrm>
            <a:off x="215999" y="63925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4" name="Text Placeholder 29"/>
          <p:cNvSpPr>
            <a:spLocks noGrp="1"/>
          </p:cNvSpPr>
          <p:nvPr>
            <p:ph type="body" sz="quarter" idx="15" hasCustomPrompt="1"/>
          </p:nvPr>
        </p:nvSpPr>
        <p:spPr>
          <a:xfrm>
            <a:off x="7128000" y="61862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6" name="Text Placeholder 29"/>
          <p:cNvSpPr>
            <a:spLocks noGrp="1"/>
          </p:cNvSpPr>
          <p:nvPr>
            <p:ph type="body" sz="quarter" idx="13" hasCustomPrompt="1"/>
          </p:nvPr>
        </p:nvSpPr>
        <p:spPr>
          <a:xfrm>
            <a:off x="7128000" y="63925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9348350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RIA">
    <p:spTree>
      <p:nvGrpSpPr>
        <p:cNvPr id="1" name=""/>
        <p:cNvGrpSpPr/>
        <p:nvPr/>
      </p:nvGrpSpPr>
      <p:grpSpPr>
        <a:xfrm>
          <a:off x="0" y="0"/>
          <a:ext cx="0" cy="0"/>
          <a:chOff x="0" y="0"/>
          <a:chExt cx="0" cy="0"/>
        </a:xfrm>
      </p:grpSpPr>
      <p:pic>
        <p:nvPicPr>
          <p:cNvPr id="3" name="Picture 2" descr="Eosinophil_NK_Cell_10K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5125" y="3878262"/>
            <a:ext cx="8856000" cy="2836863"/>
          </a:xfrm>
          <a:prstGeom prst="rect">
            <a:avLst/>
          </a:prstGeom>
        </p:spPr>
      </p:pic>
      <p:sp>
        <p:nvSpPr>
          <p:cNvPr id="9" name="Title 8"/>
          <p:cNvSpPr>
            <a:spLocks noGrp="1"/>
          </p:cNvSpPr>
          <p:nvPr>
            <p:ph type="title" hasCustomPrompt="1"/>
          </p:nvPr>
        </p:nvSpPr>
        <p:spPr>
          <a:xfrm>
            <a:off x="216000" y="193039"/>
            <a:ext cx="8765651" cy="506116"/>
          </a:xfrm>
          <a:prstGeom prst="rect">
            <a:avLst/>
          </a:prstGeom>
        </p:spPr>
        <p:txBody>
          <a:bodyPr vert="horz"/>
          <a:lstStyle>
            <a:lvl1pPr algn="l">
              <a:defRPr sz="2400" b="1" baseline="0">
                <a:solidFill>
                  <a:srgbClr val="830051"/>
                </a:solidFill>
                <a:latin typeface="Arial" pitchFamily="34" charset="0"/>
                <a:cs typeface="Arial" pitchFamily="34" charset="0"/>
              </a:defRPr>
            </a:lvl1pPr>
          </a:lstStyle>
          <a:p>
            <a:r>
              <a:rPr lang="en-GB" noProof="0" dirty="0"/>
              <a:t>Click to add divider title</a:t>
            </a:r>
          </a:p>
        </p:txBody>
      </p:sp>
    </p:spTree>
    <p:extLst>
      <p:ext uri="{BB962C8B-B14F-4D97-AF65-F5344CB8AC3E}">
        <p14:creationId xmlns:p14="http://schemas.microsoft.com/office/powerpoint/2010/main" val="24573296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Oncology">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16000" y="193039"/>
            <a:ext cx="8765651" cy="506116"/>
          </a:xfrm>
          <a:prstGeom prst="rect">
            <a:avLst/>
          </a:prstGeom>
        </p:spPr>
        <p:txBody>
          <a:bodyPr vert="horz"/>
          <a:lstStyle>
            <a:lvl1pPr algn="l">
              <a:defRPr sz="2400" b="1" baseline="0">
                <a:solidFill>
                  <a:srgbClr val="830051"/>
                </a:solidFill>
                <a:latin typeface="Arial" pitchFamily="34" charset="0"/>
                <a:cs typeface="Arial" pitchFamily="34" charset="0"/>
              </a:defRPr>
            </a:lvl1pPr>
          </a:lstStyle>
          <a:p>
            <a:r>
              <a:rPr lang="en-GB" noProof="0" dirty="0"/>
              <a:t>Click to add divider title</a:t>
            </a:r>
          </a:p>
        </p:txBody>
      </p:sp>
      <p:pic>
        <p:nvPicPr>
          <p:cNvPr id="4" name="Picture 3" descr="page_04_AST109_TCell_Cancer_Cell_Lipid_Layer_10K_01_screen.jpg"/>
          <p:cNvPicPr>
            <a:picLocks/>
          </p:cNvPicPr>
          <p:nvPr userDrawn="1"/>
        </p:nvPicPr>
        <p:blipFill rotWithShape="1">
          <a:blip r:embed="rId2" cstate="print">
            <a:extLst>
              <a:ext uri="{28A0092B-C50C-407E-A947-70E740481C1C}">
                <a14:useLocalDpi xmlns:a14="http://schemas.microsoft.com/office/drawing/2010/main"/>
              </a:ext>
            </a:extLst>
          </a:blip>
          <a:srcRect/>
          <a:stretch/>
        </p:blipFill>
        <p:spPr>
          <a:xfrm>
            <a:off x="144000" y="3878262"/>
            <a:ext cx="8856000" cy="2836863"/>
          </a:xfrm>
          <a:prstGeom prst="rect">
            <a:avLst/>
          </a:prstGeom>
        </p:spPr>
      </p:pic>
    </p:spTree>
    <p:extLst>
      <p:ext uri="{BB962C8B-B14F-4D97-AF65-F5344CB8AC3E}">
        <p14:creationId xmlns:p14="http://schemas.microsoft.com/office/powerpoint/2010/main" val="36987819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VMD">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16000" y="193039"/>
            <a:ext cx="8765651" cy="506116"/>
          </a:xfrm>
          <a:prstGeom prst="rect">
            <a:avLst/>
          </a:prstGeom>
        </p:spPr>
        <p:txBody>
          <a:bodyPr vert="horz"/>
          <a:lstStyle>
            <a:lvl1pPr algn="l">
              <a:defRPr sz="2400" b="1" baseline="0">
                <a:solidFill>
                  <a:srgbClr val="830051"/>
                </a:solidFill>
                <a:latin typeface="Arial" pitchFamily="34" charset="0"/>
                <a:cs typeface="Arial" pitchFamily="34" charset="0"/>
              </a:defRPr>
            </a:lvl1pPr>
          </a:lstStyle>
          <a:p>
            <a:r>
              <a:rPr lang="en-GB" noProof="0" dirty="0"/>
              <a:t>Click to add divider title</a:t>
            </a:r>
          </a:p>
        </p:txBody>
      </p:sp>
      <p:pic>
        <p:nvPicPr>
          <p:cNvPr id="5" name="Picture 4" descr="CR_Science image_f1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462" y="3878263"/>
            <a:ext cx="8855537" cy="2836862"/>
          </a:xfrm>
          <a:prstGeom prst="rect">
            <a:avLst/>
          </a:prstGeom>
        </p:spPr>
      </p:pic>
    </p:spTree>
    <p:extLst>
      <p:ext uri="{BB962C8B-B14F-4D97-AF65-F5344CB8AC3E}">
        <p14:creationId xmlns:p14="http://schemas.microsoft.com/office/powerpoint/2010/main" val="18561425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tDNA">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16000" y="193039"/>
            <a:ext cx="8765651" cy="506116"/>
          </a:xfrm>
          <a:prstGeom prst="rect">
            <a:avLst/>
          </a:prstGeom>
        </p:spPr>
        <p:txBody>
          <a:bodyPr vert="horz"/>
          <a:lstStyle>
            <a:lvl1pPr algn="l">
              <a:defRPr sz="2400" b="1" baseline="0">
                <a:solidFill>
                  <a:srgbClr val="830051"/>
                </a:solidFill>
                <a:latin typeface="Arial" pitchFamily="34" charset="0"/>
                <a:cs typeface="Arial" pitchFamily="34" charset="0"/>
              </a:defRPr>
            </a:lvl1pPr>
          </a:lstStyle>
          <a:p>
            <a:r>
              <a:rPr lang="en-GB" noProof="0" dirty="0"/>
              <a:t>Click to add divider title</a:t>
            </a:r>
          </a:p>
        </p:txBody>
      </p:sp>
      <p:pic>
        <p:nvPicPr>
          <p:cNvPr id="4" name="Picture 3" descr="DNA_Inside_Blood_Vessel_10K_AD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000" y="3878263"/>
            <a:ext cx="8856000" cy="2836862"/>
          </a:xfrm>
          <a:prstGeom prst="rect">
            <a:avLst/>
          </a:prstGeom>
        </p:spPr>
      </p:pic>
    </p:spTree>
    <p:extLst>
      <p:ext uri="{BB962C8B-B14F-4D97-AF65-F5344CB8AC3E}">
        <p14:creationId xmlns:p14="http://schemas.microsoft.com/office/powerpoint/2010/main" val="18467956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Discovery Sciences">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16000" y="193039"/>
            <a:ext cx="8765651" cy="506116"/>
          </a:xfrm>
          <a:prstGeom prst="rect">
            <a:avLst/>
          </a:prstGeom>
        </p:spPr>
        <p:txBody>
          <a:bodyPr vert="horz"/>
          <a:lstStyle>
            <a:lvl1pPr algn="l">
              <a:defRPr sz="2400" b="1" baseline="0">
                <a:solidFill>
                  <a:srgbClr val="830051"/>
                </a:solidFill>
                <a:latin typeface="Arial" pitchFamily="34" charset="0"/>
                <a:cs typeface="Arial" pitchFamily="34" charset="0"/>
              </a:defRPr>
            </a:lvl1pPr>
          </a:lstStyle>
          <a:p>
            <a:r>
              <a:rPr lang="en-GB" noProof="0" dirty="0"/>
              <a:t>Click to add divider title</a:t>
            </a:r>
          </a:p>
        </p:txBody>
      </p:sp>
      <p:pic>
        <p:nvPicPr>
          <p:cNvPr id="5" name="Picture 4" descr="CRISPR_technology_for_genome_editing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000" y="3878262"/>
            <a:ext cx="8856000" cy="2836863"/>
          </a:xfrm>
          <a:prstGeom prst="rect">
            <a:avLst/>
          </a:prstGeom>
        </p:spPr>
      </p:pic>
    </p:spTree>
    <p:extLst>
      <p:ext uri="{BB962C8B-B14F-4D97-AF65-F5344CB8AC3E}">
        <p14:creationId xmlns:p14="http://schemas.microsoft.com/office/powerpoint/2010/main" val="628638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Neuro">
    <p:spTree>
      <p:nvGrpSpPr>
        <p:cNvPr id="1" name=""/>
        <p:cNvGrpSpPr/>
        <p:nvPr/>
      </p:nvGrpSpPr>
      <p:grpSpPr>
        <a:xfrm>
          <a:off x="0" y="0"/>
          <a:ext cx="0" cy="0"/>
          <a:chOff x="0" y="0"/>
          <a:chExt cx="0" cy="0"/>
        </a:xfrm>
      </p:grpSpPr>
      <p:pic>
        <p:nvPicPr>
          <p:cNvPr id="4" name="Picture 3" descr="Title Picture 03.jpg"/>
          <p:cNvPicPr>
            <a:picLocks noChangeAspect="1"/>
          </p:cNvPicPr>
          <p:nvPr userDrawn="1"/>
        </p:nvPicPr>
        <p:blipFill>
          <a:blip r:embed="rId2"/>
          <a:stretch>
            <a:fillRect/>
          </a:stretch>
        </p:blipFill>
        <p:spPr>
          <a:xfrm>
            <a:off x="144000" y="3866401"/>
            <a:ext cx="8856000" cy="2863479"/>
          </a:xfrm>
          <a:prstGeom prst="rect">
            <a:avLst/>
          </a:prstGeom>
        </p:spPr>
      </p:pic>
      <p:sp>
        <p:nvSpPr>
          <p:cNvPr id="5" name="Title 8"/>
          <p:cNvSpPr>
            <a:spLocks noGrp="1"/>
          </p:cNvSpPr>
          <p:nvPr>
            <p:ph type="title" hasCustomPrompt="1"/>
          </p:nvPr>
        </p:nvSpPr>
        <p:spPr>
          <a:xfrm>
            <a:off x="216000" y="193039"/>
            <a:ext cx="8765651" cy="506116"/>
          </a:xfrm>
          <a:prstGeom prst="rect">
            <a:avLst/>
          </a:prstGeom>
        </p:spPr>
        <p:txBody>
          <a:bodyPr vert="horz"/>
          <a:lstStyle>
            <a:lvl1pPr algn="l">
              <a:defRPr sz="2400" b="1" baseline="0">
                <a:solidFill>
                  <a:srgbClr val="830051"/>
                </a:solidFill>
                <a:latin typeface="Arial" pitchFamily="34" charset="0"/>
                <a:cs typeface="Arial" pitchFamily="34" charset="0"/>
              </a:defRPr>
            </a:lvl1pPr>
          </a:lstStyle>
          <a:p>
            <a:r>
              <a:rPr lang="en-GB" noProof="0" dirty="0"/>
              <a:t>Click to add divider title</a:t>
            </a:r>
          </a:p>
        </p:txBody>
      </p:sp>
    </p:spTree>
    <p:extLst>
      <p:ext uri="{BB962C8B-B14F-4D97-AF65-F5344CB8AC3E}">
        <p14:creationId xmlns:p14="http://schemas.microsoft.com/office/powerpoint/2010/main" val="26514556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Infection">
    <p:spTree>
      <p:nvGrpSpPr>
        <p:cNvPr id="1" name=""/>
        <p:cNvGrpSpPr/>
        <p:nvPr/>
      </p:nvGrpSpPr>
      <p:grpSpPr>
        <a:xfrm>
          <a:off x="0" y="0"/>
          <a:ext cx="0" cy="0"/>
          <a:chOff x="0" y="0"/>
          <a:chExt cx="0" cy="0"/>
        </a:xfrm>
      </p:grpSpPr>
      <p:sp>
        <p:nvSpPr>
          <p:cNvPr id="6" name="Title 8"/>
          <p:cNvSpPr>
            <a:spLocks noGrp="1"/>
          </p:cNvSpPr>
          <p:nvPr>
            <p:ph type="title" hasCustomPrompt="1"/>
          </p:nvPr>
        </p:nvSpPr>
        <p:spPr>
          <a:xfrm>
            <a:off x="216000" y="193039"/>
            <a:ext cx="8765651" cy="506116"/>
          </a:xfrm>
          <a:prstGeom prst="rect">
            <a:avLst/>
          </a:prstGeom>
        </p:spPr>
        <p:txBody>
          <a:bodyPr vert="horz"/>
          <a:lstStyle>
            <a:lvl1pPr algn="l">
              <a:defRPr sz="2400" b="1" baseline="0">
                <a:solidFill>
                  <a:srgbClr val="830051"/>
                </a:solidFill>
                <a:latin typeface="Arial" pitchFamily="34" charset="0"/>
                <a:cs typeface="Arial" pitchFamily="34" charset="0"/>
              </a:defRPr>
            </a:lvl1pPr>
          </a:lstStyle>
          <a:p>
            <a:r>
              <a:rPr lang="en-GB" noProof="0" dirty="0"/>
              <a:t>Click to add divider title</a:t>
            </a:r>
          </a:p>
        </p:txBody>
      </p:sp>
      <p:pic>
        <p:nvPicPr>
          <p:cNvPr id="4" name="Picture 3" descr="b2200184_screen.jpg"/>
          <p:cNvPicPr>
            <a:picLocks/>
          </p:cNvPicPr>
          <p:nvPr userDrawn="1"/>
        </p:nvPicPr>
        <p:blipFill rotWithShape="1">
          <a:blip r:embed="rId2">
            <a:extLst>
              <a:ext uri="{28A0092B-C50C-407E-A947-70E740481C1C}">
                <a14:useLocalDpi xmlns:a14="http://schemas.microsoft.com/office/drawing/2010/main"/>
              </a:ext>
            </a:extLst>
          </a:blip>
          <a:srcRect/>
          <a:stretch/>
        </p:blipFill>
        <p:spPr>
          <a:xfrm>
            <a:off x="143999" y="3866400"/>
            <a:ext cx="8856000" cy="2854800"/>
          </a:xfrm>
          <a:prstGeom prst="rect">
            <a:avLst/>
          </a:prstGeom>
        </p:spPr>
      </p:pic>
    </p:spTree>
    <p:extLst>
      <p:ext uri="{BB962C8B-B14F-4D97-AF65-F5344CB8AC3E}">
        <p14:creationId xmlns:p14="http://schemas.microsoft.com/office/powerpoint/2010/main" val="3048236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Oncology">
    <p:spTree>
      <p:nvGrpSpPr>
        <p:cNvPr id="1" name=""/>
        <p:cNvGrpSpPr/>
        <p:nvPr/>
      </p:nvGrpSpPr>
      <p:grpSpPr>
        <a:xfrm>
          <a:off x="0" y="0"/>
          <a:ext cx="0" cy="0"/>
          <a:chOff x="0" y="0"/>
          <a:chExt cx="0" cy="0"/>
        </a:xfrm>
      </p:grpSpPr>
      <p:sp>
        <p:nvSpPr>
          <p:cNvPr id="20" name="Title 8"/>
          <p:cNvSpPr>
            <a:spLocks noGrp="1"/>
          </p:cNvSpPr>
          <p:nvPr>
            <p:ph type="title" hasCustomPrompt="1"/>
          </p:nvPr>
        </p:nvSpPr>
        <p:spPr>
          <a:xfrm>
            <a:off x="216000" y="1290937"/>
            <a:ext cx="8280000" cy="506116"/>
          </a:xfrm>
          <a:prstGeom prst="rect">
            <a:avLst/>
          </a:prstGeom>
        </p:spPr>
        <p:txBody>
          <a:bodyPr vert="horz"/>
          <a:lstStyle>
            <a:lvl1pPr algn="l">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2" name="Picture 1" descr="page_04_AST109_TCell_Cancer_Cell_Lipid_Layer_10K_01_screen.jpg"/>
          <p:cNvPicPr>
            <a:picLocks/>
          </p:cNvPicPr>
          <p:nvPr userDrawn="1"/>
        </p:nvPicPr>
        <p:blipFill rotWithShape="1">
          <a:blip r:embed="rId2" cstate="print">
            <a:extLst>
              <a:ext uri="{28A0092B-C50C-407E-A947-70E740481C1C}">
                <a14:useLocalDpi xmlns:a14="http://schemas.microsoft.com/office/drawing/2010/main"/>
              </a:ext>
            </a:extLst>
          </a:blip>
          <a:srcRect/>
          <a:stretch/>
        </p:blipFill>
        <p:spPr>
          <a:xfrm>
            <a:off x="144000" y="3878262"/>
            <a:ext cx="8856000" cy="2836863"/>
          </a:xfrm>
          <a:prstGeom prst="rect">
            <a:avLst/>
          </a:prstGeom>
        </p:spPr>
      </p:pic>
      <p:pic>
        <p:nvPicPr>
          <p:cNvPr id="9" name="Picture 8" descr="AZ_RGB_H_COL.jpg"/>
          <p:cNvPicPr>
            <a:picLocks noChangeAspect="1"/>
          </p:cNvPicPr>
          <p:nvPr userDrawn="1"/>
        </p:nvPicPr>
        <p:blipFill>
          <a:blip r:embed="rId3" cstate="print">
            <a:alphaModFix/>
            <a:extLst>
              <a:ext uri="{28A0092B-C50C-407E-A947-70E740481C1C}">
                <a14:useLocalDpi xmlns:a14="http://schemas.microsoft.com/office/drawing/2010/main"/>
              </a:ext>
            </a:extLst>
          </a:blip>
          <a:stretch>
            <a:fillRect/>
          </a:stretch>
        </p:blipFill>
        <p:spPr>
          <a:xfrm>
            <a:off x="7035585" y="240243"/>
            <a:ext cx="1998000" cy="659979"/>
          </a:xfrm>
          <a:prstGeom prst="rect">
            <a:avLst/>
          </a:prstGeom>
        </p:spPr>
      </p:pic>
      <p:sp>
        <p:nvSpPr>
          <p:cNvPr id="10" name="Text Placeholder 29"/>
          <p:cNvSpPr>
            <a:spLocks noGrp="1"/>
          </p:cNvSpPr>
          <p:nvPr>
            <p:ph type="body" sz="quarter" idx="11" hasCustomPrompt="1"/>
          </p:nvPr>
        </p:nvSpPr>
        <p:spPr>
          <a:xfrm>
            <a:off x="215999" y="33541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215999" y="35604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2" name="Text Placeholder 29"/>
          <p:cNvSpPr>
            <a:spLocks noGrp="1"/>
          </p:cNvSpPr>
          <p:nvPr>
            <p:ph type="body" sz="quarter" idx="15" hasCustomPrompt="1"/>
          </p:nvPr>
        </p:nvSpPr>
        <p:spPr>
          <a:xfrm>
            <a:off x="7128000" y="33541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5" name="Text Placeholder 29"/>
          <p:cNvSpPr>
            <a:spLocks noGrp="1"/>
          </p:cNvSpPr>
          <p:nvPr>
            <p:ph type="body" sz="quarter" idx="13" hasCustomPrompt="1"/>
          </p:nvPr>
        </p:nvSpPr>
        <p:spPr>
          <a:xfrm>
            <a:off x="7128000" y="35604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3166686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UK Scientist">
    <p:spTree>
      <p:nvGrpSpPr>
        <p:cNvPr id="1" name=""/>
        <p:cNvGrpSpPr/>
        <p:nvPr/>
      </p:nvGrpSpPr>
      <p:grpSpPr>
        <a:xfrm>
          <a:off x="0" y="0"/>
          <a:ext cx="0" cy="0"/>
          <a:chOff x="0" y="0"/>
          <a:chExt cx="0" cy="0"/>
        </a:xfrm>
      </p:grpSpPr>
      <p:pic>
        <p:nvPicPr>
          <p:cNvPr id="4" name="Picture 3" descr="Title Picture 07.jpg"/>
          <p:cNvPicPr>
            <a:picLocks noChangeAspect="1"/>
          </p:cNvPicPr>
          <p:nvPr userDrawn="1"/>
        </p:nvPicPr>
        <p:blipFill>
          <a:blip r:embed="rId2"/>
          <a:stretch>
            <a:fillRect/>
          </a:stretch>
        </p:blipFill>
        <p:spPr>
          <a:xfrm>
            <a:off x="144000" y="3866400"/>
            <a:ext cx="8856000" cy="2860146"/>
          </a:xfrm>
          <a:prstGeom prst="rect">
            <a:avLst/>
          </a:prstGeom>
        </p:spPr>
      </p:pic>
      <p:sp>
        <p:nvSpPr>
          <p:cNvPr id="5" name="Title 8"/>
          <p:cNvSpPr>
            <a:spLocks noGrp="1"/>
          </p:cNvSpPr>
          <p:nvPr>
            <p:ph type="title" hasCustomPrompt="1"/>
          </p:nvPr>
        </p:nvSpPr>
        <p:spPr>
          <a:xfrm>
            <a:off x="216000" y="193039"/>
            <a:ext cx="8765651" cy="506116"/>
          </a:xfrm>
          <a:prstGeom prst="rect">
            <a:avLst/>
          </a:prstGeom>
        </p:spPr>
        <p:txBody>
          <a:bodyPr vert="horz"/>
          <a:lstStyle>
            <a:lvl1pPr algn="l">
              <a:defRPr sz="2400" b="1" baseline="0">
                <a:solidFill>
                  <a:srgbClr val="830051"/>
                </a:solidFill>
                <a:latin typeface="Arial" pitchFamily="34" charset="0"/>
                <a:cs typeface="Arial" pitchFamily="34" charset="0"/>
              </a:defRPr>
            </a:lvl1pPr>
          </a:lstStyle>
          <a:p>
            <a:r>
              <a:rPr lang="en-GB" noProof="0" dirty="0"/>
              <a:t>Click to add divider title</a:t>
            </a:r>
          </a:p>
        </p:txBody>
      </p:sp>
    </p:spTree>
    <p:extLst>
      <p:ext uri="{BB962C8B-B14F-4D97-AF65-F5344CB8AC3E}">
        <p14:creationId xmlns:p14="http://schemas.microsoft.com/office/powerpoint/2010/main" val="1323904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cientist Examining Placenta">
    <p:spTree>
      <p:nvGrpSpPr>
        <p:cNvPr id="1" name=""/>
        <p:cNvGrpSpPr/>
        <p:nvPr/>
      </p:nvGrpSpPr>
      <p:grpSpPr>
        <a:xfrm>
          <a:off x="0" y="0"/>
          <a:ext cx="0" cy="0"/>
          <a:chOff x="0" y="0"/>
          <a:chExt cx="0" cy="0"/>
        </a:xfrm>
      </p:grpSpPr>
      <p:pic>
        <p:nvPicPr>
          <p:cNvPr id="4" name="Picture 3" descr="Title Picture 08.jpg"/>
          <p:cNvPicPr>
            <a:picLocks noChangeAspect="1"/>
          </p:cNvPicPr>
          <p:nvPr userDrawn="1"/>
        </p:nvPicPr>
        <p:blipFill>
          <a:blip r:embed="rId2"/>
          <a:stretch>
            <a:fillRect/>
          </a:stretch>
        </p:blipFill>
        <p:spPr>
          <a:xfrm>
            <a:off x="144000" y="3866400"/>
            <a:ext cx="8856000" cy="2857428"/>
          </a:xfrm>
          <a:prstGeom prst="rect">
            <a:avLst/>
          </a:prstGeom>
        </p:spPr>
      </p:pic>
      <p:sp>
        <p:nvSpPr>
          <p:cNvPr id="5" name="Title 8"/>
          <p:cNvSpPr>
            <a:spLocks noGrp="1"/>
          </p:cNvSpPr>
          <p:nvPr>
            <p:ph type="title" hasCustomPrompt="1"/>
          </p:nvPr>
        </p:nvSpPr>
        <p:spPr>
          <a:xfrm>
            <a:off x="216000" y="193039"/>
            <a:ext cx="8765651" cy="506116"/>
          </a:xfrm>
          <a:prstGeom prst="rect">
            <a:avLst/>
          </a:prstGeom>
        </p:spPr>
        <p:txBody>
          <a:bodyPr vert="horz"/>
          <a:lstStyle>
            <a:lvl1pPr algn="l">
              <a:defRPr sz="2400" b="1" baseline="0">
                <a:solidFill>
                  <a:srgbClr val="830051"/>
                </a:solidFill>
                <a:latin typeface="Arial" pitchFamily="34" charset="0"/>
                <a:cs typeface="Arial" pitchFamily="34" charset="0"/>
              </a:defRPr>
            </a:lvl1pPr>
          </a:lstStyle>
          <a:p>
            <a:r>
              <a:rPr lang="en-GB" noProof="0" dirty="0"/>
              <a:t>Click to add divider title</a:t>
            </a:r>
          </a:p>
        </p:txBody>
      </p:sp>
    </p:spTree>
    <p:extLst>
      <p:ext uri="{BB962C8B-B14F-4D97-AF65-F5344CB8AC3E}">
        <p14:creationId xmlns:p14="http://schemas.microsoft.com/office/powerpoint/2010/main" val="37921298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ross-Section of Cells">
    <p:spTree>
      <p:nvGrpSpPr>
        <p:cNvPr id="1" name=""/>
        <p:cNvGrpSpPr/>
        <p:nvPr/>
      </p:nvGrpSpPr>
      <p:grpSpPr>
        <a:xfrm>
          <a:off x="0" y="0"/>
          <a:ext cx="0" cy="0"/>
          <a:chOff x="0" y="0"/>
          <a:chExt cx="0" cy="0"/>
        </a:xfrm>
      </p:grpSpPr>
      <p:pic>
        <p:nvPicPr>
          <p:cNvPr id="4" name="Picture 3" descr="Title Picture 10.jpg"/>
          <p:cNvPicPr>
            <a:picLocks noChangeAspect="1"/>
          </p:cNvPicPr>
          <p:nvPr userDrawn="1"/>
        </p:nvPicPr>
        <p:blipFill>
          <a:blip r:embed="rId2"/>
          <a:stretch>
            <a:fillRect/>
          </a:stretch>
        </p:blipFill>
        <p:spPr>
          <a:xfrm>
            <a:off x="144000" y="3866400"/>
            <a:ext cx="8856000" cy="2855158"/>
          </a:xfrm>
          <a:prstGeom prst="rect">
            <a:avLst/>
          </a:prstGeom>
        </p:spPr>
      </p:pic>
      <p:sp>
        <p:nvSpPr>
          <p:cNvPr id="5" name="Title 8"/>
          <p:cNvSpPr>
            <a:spLocks noGrp="1"/>
          </p:cNvSpPr>
          <p:nvPr>
            <p:ph type="title" hasCustomPrompt="1"/>
          </p:nvPr>
        </p:nvSpPr>
        <p:spPr>
          <a:xfrm>
            <a:off x="216000" y="193039"/>
            <a:ext cx="8765651" cy="506116"/>
          </a:xfrm>
          <a:prstGeom prst="rect">
            <a:avLst/>
          </a:prstGeom>
        </p:spPr>
        <p:txBody>
          <a:bodyPr vert="horz"/>
          <a:lstStyle>
            <a:lvl1pPr algn="l">
              <a:defRPr sz="2400" b="1" baseline="0">
                <a:solidFill>
                  <a:srgbClr val="830051"/>
                </a:solidFill>
                <a:latin typeface="Arial" pitchFamily="34" charset="0"/>
                <a:cs typeface="Arial" pitchFamily="34" charset="0"/>
              </a:defRPr>
            </a:lvl1pPr>
          </a:lstStyle>
          <a:p>
            <a:r>
              <a:rPr lang="en-GB" noProof="0" dirty="0"/>
              <a:t>Click to add divider title</a:t>
            </a:r>
          </a:p>
        </p:txBody>
      </p:sp>
    </p:spTree>
    <p:extLst>
      <p:ext uri="{BB962C8B-B14F-4D97-AF65-F5344CB8AC3E}">
        <p14:creationId xmlns:p14="http://schemas.microsoft.com/office/powerpoint/2010/main" val="32773573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Diabetes">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16000" y="193039"/>
            <a:ext cx="8765651" cy="506116"/>
          </a:xfrm>
          <a:prstGeom prst="rect">
            <a:avLst/>
          </a:prstGeom>
        </p:spPr>
        <p:txBody>
          <a:bodyPr vert="horz"/>
          <a:lstStyle>
            <a:lvl1pPr algn="l">
              <a:defRPr sz="2400" b="1" baseline="0">
                <a:solidFill>
                  <a:srgbClr val="830051"/>
                </a:solidFill>
                <a:latin typeface="Arial" pitchFamily="34" charset="0"/>
                <a:cs typeface="Arial" pitchFamily="34" charset="0"/>
              </a:defRPr>
            </a:lvl1pPr>
          </a:lstStyle>
          <a:p>
            <a:r>
              <a:rPr lang="en-GB" noProof="0" dirty="0"/>
              <a:t>Click to add divider title</a:t>
            </a:r>
          </a:p>
        </p:txBody>
      </p:sp>
      <p:pic>
        <p:nvPicPr>
          <p:cNvPr id="6" name="Picture 5" descr="Diabetes.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1754" y="3876674"/>
            <a:ext cx="8856000" cy="2832101"/>
          </a:xfrm>
          <a:prstGeom prst="rect">
            <a:avLst/>
          </a:prstGeom>
        </p:spPr>
      </p:pic>
    </p:spTree>
    <p:extLst>
      <p:ext uri="{BB962C8B-B14F-4D97-AF65-F5344CB8AC3E}">
        <p14:creationId xmlns:p14="http://schemas.microsoft.com/office/powerpoint/2010/main" val="29899644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cientist in Lab 1">
    <p:spTree>
      <p:nvGrpSpPr>
        <p:cNvPr id="1" name=""/>
        <p:cNvGrpSpPr/>
        <p:nvPr/>
      </p:nvGrpSpPr>
      <p:grpSpPr>
        <a:xfrm>
          <a:off x="0" y="0"/>
          <a:ext cx="0" cy="0"/>
          <a:chOff x="0" y="0"/>
          <a:chExt cx="0" cy="0"/>
        </a:xfrm>
      </p:grpSpPr>
      <p:pic>
        <p:nvPicPr>
          <p:cNvPr id="5" name="Picture 4" descr="Divider Picture 03.jpg"/>
          <p:cNvPicPr>
            <a:picLocks noChangeAspect="1"/>
          </p:cNvPicPr>
          <p:nvPr userDrawn="1"/>
        </p:nvPicPr>
        <p:blipFill>
          <a:blip r:embed="rId2"/>
          <a:stretch>
            <a:fillRect/>
          </a:stretch>
        </p:blipFill>
        <p:spPr>
          <a:xfrm>
            <a:off x="144000" y="3866400"/>
            <a:ext cx="8856000" cy="2856578"/>
          </a:xfrm>
          <a:prstGeom prst="rect">
            <a:avLst/>
          </a:prstGeom>
        </p:spPr>
      </p:pic>
      <p:sp>
        <p:nvSpPr>
          <p:cNvPr id="6" name="Title 8"/>
          <p:cNvSpPr>
            <a:spLocks noGrp="1"/>
          </p:cNvSpPr>
          <p:nvPr>
            <p:ph type="title" hasCustomPrompt="1"/>
          </p:nvPr>
        </p:nvSpPr>
        <p:spPr>
          <a:xfrm>
            <a:off x="216000" y="193039"/>
            <a:ext cx="8765651" cy="506116"/>
          </a:xfrm>
          <a:prstGeom prst="rect">
            <a:avLst/>
          </a:prstGeom>
        </p:spPr>
        <p:txBody>
          <a:bodyPr vert="horz"/>
          <a:lstStyle>
            <a:lvl1pPr algn="l">
              <a:defRPr sz="2400" b="1" baseline="0">
                <a:solidFill>
                  <a:srgbClr val="830051"/>
                </a:solidFill>
                <a:latin typeface="Arial" pitchFamily="34" charset="0"/>
                <a:cs typeface="Arial" pitchFamily="34" charset="0"/>
              </a:defRPr>
            </a:lvl1pPr>
          </a:lstStyle>
          <a:p>
            <a:r>
              <a:rPr lang="en-GB" noProof="0" dirty="0"/>
              <a:t>Click to add divider title</a:t>
            </a:r>
          </a:p>
        </p:txBody>
      </p:sp>
    </p:spTree>
    <p:extLst>
      <p:ext uri="{BB962C8B-B14F-4D97-AF65-F5344CB8AC3E}">
        <p14:creationId xmlns:p14="http://schemas.microsoft.com/office/powerpoint/2010/main" val="6571043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cientist in Lab 2">
    <p:spTree>
      <p:nvGrpSpPr>
        <p:cNvPr id="1" name=""/>
        <p:cNvGrpSpPr/>
        <p:nvPr/>
      </p:nvGrpSpPr>
      <p:grpSpPr>
        <a:xfrm>
          <a:off x="0" y="0"/>
          <a:ext cx="0" cy="0"/>
          <a:chOff x="0" y="0"/>
          <a:chExt cx="0" cy="0"/>
        </a:xfrm>
      </p:grpSpPr>
      <p:sp>
        <p:nvSpPr>
          <p:cNvPr id="6" name="Title 8"/>
          <p:cNvSpPr>
            <a:spLocks noGrp="1"/>
          </p:cNvSpPr>
          <p:nvPr>
            <p:ph type="title" hasCustomPrompt="1"/>
          </p:nvPr>
        </p:nvSpPr>
        <p:spPr>
          <a:xfrm>
            <a:off x="216000" y="193039"/>
            <a:ext cx="8765651" cy="506116"/>
          </a:xfrm>
          <a:prstGeom prst="rect">
            <a:avLst/>
          </a:prstGeom>
        </p:spPr>
        <p:txBody>
          <a:bodyPr vert="horz"/>
          <a:lstStyle>
            <a:lvl1pPr algn="l">
              <a:defRPr sz="2400" b="1" baseline="0">
                <a:solidFill>
                  <a:srgbClr val="830051"/>
                </a:solidFill>
                <a:latin typeface="Arial" pitchFamily="34" charset="0"/>
                <a:cs typeface="Arial" pitchFamily="34" charset="0"/>
              </a:defRPr>
            </a:lvl1pPr>
          </a:lstStyle>
          <a:p>
            <a:r>
              <a:rPr lang="en-GB" noProof="0" dirty="0"/>
              <a:t>Click to add divider title</a:t>
            </a:r>
          </a:p>
        </p:txBody>
      </p:sp>
      <p:pic>
        <p:nvPicPr>
          <p:cNvPr id="2" name="Picture 1" descr="Deepal_P_Shot_2-024_Ret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54894" y="3878264"/>
            <a:ext cx="8856000" cy="2836862"/>
          </a:xfrm>
          <a:prstGeom prst="rect">
            <a:avLst/>
          </a:prstGeom>
        </p:spPr>
      </p:pic>
    </p:spTree>
    <p:extLst>
      <p:ext uri="{BB962C8B-B14F-4D97-AF65-F5344CB8AC3E}">
        <p14:creationId xmlns:p14="http://schemas.microsoft.com/office/powerpoint/2010/main" val="9255982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cientist in Lab 3">
    <p:spTree>
      <p:nvGrpSpPr>
        <p:cNvPr id="1" name=""/>
        <p:cNvGrpSpPr/>
        <p:nvPr/>
      </p:nvGrpSpPr>
      <p:grpSpPr>
        <a:xfrm>
          <a:off x="0" y="0"/>
          <a:ext cx="0" cy="0"/>
          <a:chOff x="0" y="0"/>
          <a:chExt cx="0" cy="0"/>
        </a:xfrm>
      </p:grpSpPr>
      <p:sp>
        <p:nvSpPr>
          <p:cNvPr id="6" name="Title 8"/>
          <p:cNvSpPr>
            <a:spLocks noGrp="1"/>
          </p:cNvSpPr>
          <p:nvPr>
            <p:ph type="title" hasCustomPrompt="1"/>
          </p:nvPr>
        </p:nvSpPr>
        <p:spPr>
          <a:xfrm>
            <a:off x="216000" y="193039"/>
            <a:ext cx="8765651" cy="506116"/>
          </a:xfrm>
          <a:prstGeom prst="rect">
            <a:avLst/>
          </a:prstGeom>
        </p:spPr>
        <p:txBody>
          <a:bodyPr vert="horz"/>
          <a:lstStyle>
            <a:lvl1pPr algn="l">
              <a:defRPr sz="2400" b="1" baseline="0">
                <a:solidFill>
                  <a:srgbClr val="830051"/>
                </a:solidFill>
                <a:latin typeface="Arial" pitchFamily="34" charset="0"/>
                <a:cs typeface="Arial" pitchFamily="34" charset="0"/>
              </a:defRPr>
            </a:lvl1pPr>
          </a:lstStyle>
          <a:p>
            <a:r>
              <a:rPr lang="en-GB" noProof="0" dirty="0"/>
              <a:t>Click to add divider title</a:t>
            </a:r>
          </a:p>
        </p:txBody>
      </p:sp>
      <p:pic>
        <p:nvPicPr>
          <p:cNvPr id="3" name="Picture 2" descr="Drew_M-057_Ret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463" y="3878262"/>
            <a:ext cx="8856662" cy="2836863"/>
          </a:xfrm>
          <a:prstGeom prst="rect">
            <a:avLst/>
          </a:prstGeom>
        </p:spPr>
      </p:pic>
    </p:spTree>
    <p:extLst>
      <p:ext uri="{BB962C8B-B14F-4D97-AF65-F5344CB8AC3E}">
        <p14:creationId xmlns:p14="http://schemas.microsoft.com/office/powerpoint/2010/main" val="12501694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Equipment 1">
    <p:spTree>
      <p:nvGrpSpPr>
        <p:cNvPr id="1" name=""/>
        <p:cNvGrpSpPr/>
        <p:nvPr/>
      </p:nvGrpSpPr>
      <p:grpSpPr>
        <a:xfrm>
          <a:off x="0" y="0"/>
          <a:ext cx="0" cy="0"/>
          <a:chOff x="0" y="0"/>
          <a:chExt cx="0" cy="0"/>
        </a:xfrm>
      </p:grpSpPr>
      <p:sp>
        <p:nvSpPr>
          <p:cNvPr id="6" name="Title 8"/>
          <p:cNvSpPr>
            <a:spLocks noGrp="1"/>
          </p:cNvSpPr>
          <p:nvPr>
            <p:ph type="title" hasCustomPrompt="1"/>
          </p:nvPr>
        </p:nvSpPr>
        <p:spPr>
          <a:xfrm>
            <a:off x="216000" y="193039"/>
            <a:ext cx="8765651" cy="506116"/>
          </a:xfrm>
          <a:prstGeom prst="rect">
            <a:avLst/>
          </a:prstGeom>
        </p:spPr>
        <p:txBody>
          <a:bodyPr vert="horz"/>
          <a:lstStyle>
            <a:lvl1pPr algn="l">
              <a:defRPr sz="2400" b="1" baseline="0">
                <a:solidFill>
                  <a:srgbClr val="830051"/>
                </a:solidFill>
                <a:latin typeface="Arial" pitchFamily="34" charset="0"/>
                <a:cs typeface="Arial" pitchFamily="34" charset="0"/>
              </a:defRPr>
            </a:lvl1pPr>
          </a:lstStyle>
          <a:p>
            <a:r>
              <a:rPr lang="en-GB" noProof="0" dirty="0"/>
              <a:t>Click to add divider title</a:t>
            </a:r>
          </a:p>
        </p:txBody>
      </p:sp>
      <p:pic>
        <p:nvPicPr>
          <p:cNvPr id="2" name="Picture 1" descr="Shot_1-060_Ret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463" y="3878263"/>
            <a:ext cx="8856000" cy="2836862"/>
          </a:xfrm>
          <a:prstGeom prst="rect">
            <a:avLst/>
          </a:prstGeom>
        </p:spPr>
      </p:pic>
    </p:spTree>
    <p:extLst>
      <p:ext uri="{BB962C8B-B14F-4D97-AF65-F5344CB8AC3E}">
        <p14:creationId xmlns:p14="http://schemas.microsoft.com/office/powerpoint/2010/main" val="10108421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Equipment 2">
    <p:spTree>
      <p:nvGrpSpPr>
        <p:cNvPr id="1" name=""/>
        <p:cNvGrpSpPr/>
        <p:nvPr/>
      </p:nvGrpSpPr>
      <p:grpSpPr>
        <a:xfrm>
          <a:off x="0" y="0"/>
          <a:ext cx="0" cy="0"/>
          <a:chOff x="0" y="0"/>
          <a:chExt cx="0" cy="0"/>
        </a:xfrm>
      </p:grpSpPr>
      <p:sp>
        <p:nvSpPr>
          <p:cNvPr id="6" name="Title 8"/>
          <p:cNvSpPr>
            <a:spLocks noGrp="1"/>
          </p:cNvSpPr>
          <p:nvPr>
            <p:ph type="title" hasCustomPrompt="1"/>
          </p:nvPr>
        </p:nvSpPr>
        <p:spPr>
          <a:xfrm>
            <a:off x="216000" y="193039"/>
            <a:ext cx="8765651" cy="506116"/>
          </a:xfrm>
          <a:prstGeom prst="rect">
            <a:avLst/>
          </a:prstGeom>
        </p:spPr>
        <p:txBody>
          <a:bodyPr vert="horz"/>
          <a:lstStyle>
            <a:lvl1pPr algn="l">
              <a:defRPr sz="2400" b="1" baseline="0">
                <a:solidFill>
                  <a:srgbClr val="830051"/>
                </a:solidFill>
                <a:latin typeface="Arial" pitchFamily="34" charset="0"/>
                <a:cs typeface="Arial" pitchFamily="34" charset="0"/>
              </a:defRPr>
            </a:lvl1pPr>
          </a:lstStyle>
          <a:p>
            <a:r>
              <a:rPr lang="en-GB" noProof="0" dirty="0"/>
              <a:t>Click to add divider title</a:t>
            </a:r>
          </a:p>
        </p:txBody>
      </p:sp>
      <p:pic>
        <p:nvPicPr>
          <p:cNvPr id="3" name="Picture 2" descr="Shot_3-037_Ret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463" y="3878262"/>
            <a:ext cx="8856662" cy="2836863"/>
          </a:xfrm>
          <a:prstGeom prst="rect">
            <a:avLst/>
          </a:prstGeom>
        </p:spPr>
      </p:pic>
    </p:spTree>
    <p:extLst>
      <p:ext uri="{BB962C8B-B14F-4D97-AF65-F5344CB8AC3E}">
        <p14:creationId xmlns:p14="http://schemas.microsoft.com/office/powerpoint/2010/main" val="19680970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Patient 1">
    <p:spTree>
      <p:nvGrpSpPr>
        <p:cNvPr id="1" name=""/>
        <p:cNvGrpSpPr/>
        <p:nvPr/>
      </p:nvGrpSpPr>
      <p:grpSpPr>
        <a:xfrm>
          <a:off x="0" y="0"/>
          <a:ext cx="0" cy="0"/>
          <a:chOff x="0" y="0"/>
          <a:chExt cx="0" cy="0"/>
        </a:xfrm>
      </p:grpSpPr>
      <p:sp>
        <p:nvSpPr>
          <p:cNvPr id="6" name="Title 8"/>
          <p:cNvSpPr>
            <a:spLocks noGrp="1"/>
          </p:cNvSpPr>
          <p:nvPr>
            <p:ph type="title" hasCustomPrompt="1"/>
          </p:nvPr>
        </p:nvSpPr>
        <p:spPr>
          <a:xfrm>
            <a:off x="216000" y="193039"/>
            <a:ext cx="8765651" cy="506116"/>
          </a:xfrm>
          <a:prstGeom prst="rect">
            <a:avLst/>
          </a:prstGeom>
        </p:spPr>
        <p:txBody>
          <a:bodyPr vert="horz"/>
          <a:lstStyle>
            <a:lvl1pPr algn="l">
              <a:defRPr sz="2400" b="1" baseline="0">
                <a:solidFill>
                  <a:srgbClr val="830051"/>
                </a:solidFill>
                <a:latin typeface="Arial" pitchFamily="34" charset="0"/>
                <a:cs typeface="Arial" pitchFamily="34" charset="0"/>
              </a:defRPr>
            </a:lvl1pPr>
          </a:lstStyle>
          <a:p>
            <a:r>
              <a:rPr lang="en-GB" noProof="0" dirty="0"/>
              <a:t>Click to add divider title</a:t>
            </a:r>
          </a:p>
        </p:txBody>
      </p:sp>
      <p:pic>
        <p:nvPicPr>
          <p:cNvPr id="2" name="Picture 1" descr="Meryl_G-154_Ret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7638" y="3878263"/>
            <a:ext cx="8856000" cy="2833687"/>
          </a:xfrm>
          <a:prstGeom prst="rect">
            <a:avLst/>
          </a:prstGeom>
        </p:spPr>
      </p:pic>
    </p:spTree>
    <p:extLst>
      <p:ext uri="{BB962C8B-B14F-4D97-AF65-F5344CB8AC3E}">
        <p14:creationId xmlns:p14="http://schemas.microsoft.com/office/powerpoint/2010/main" val="3312175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VMD">
    <p:spTree>
      <p:nvGrpSpPr>
        <p:cNvPr id="1" name=""/>
        <p:cNvGrpSpPr/>
        <p:nvPr/>
      </p:nvGrpSpPr>
      <p:grpSpPr>
        <a:xfrm>
          <a:off x="0" y="0"/>
          <a:ext cx="0" cy="0"/>
          <a:chOff x="0" y="0"/>
          <a:chExt cx="0" cy="0"/>
        </a:xfrm>
      </p:grpSpPr>
      <p:sp>
        <p:nvSpPr>
          <p:cNvPr id="20" name="Title 8"/>
          <p:cNvSpPr>
            <a:spLocks noGrp="1"/>
          </p:cNvSpPr>
          <p:nvPr>
            <p:ph type="title" hasCustomPrompt="1"/>
          </p:nvPr>
        </p:nvSpPr>
        <p:spPr>
          <a:xfrm>
            <a:off x="216000" y="1290937"/>
            <a:ext cx="8280000" cy="506116"/>
          </a:xfrm>
          <a:prstGeom prst="rect">
            <a:avLst/>
          </a:prstGeom>
        </p:spPr>
        <p:txBody>
          <a:bodyPr vert="horz"/>
          <a:lstStyle>
            <a:lvl1pPr algn="l">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2" name="Picture 1" descr="CR_Science image_f1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462" y="3878263"/>
            <a:ext cx="8855537" cy="2836862"/>
          </a:xfrm>
          <a:prstGeom prst="rect">
            <a:avLst/>
          </a:prstGeom>
        </p:spPr>
      </p:pic>
      <p:pic>
        <p:nvPicPr>
          <p:cNvPr id="9" name="Picture 8" descr="AZ_RGB_H_COL.jpg"/>
          <p:cNvPicPr>
            <a:picLocks noChangeAspect="1"/>
          </p:cNvPicPr>
          <p:nvPr userDrawn="1"/>
        </p:nvPicPr>
        <p:blipFill>
          <a:blip r:embed="rId3" cstate="print">
            <a:alphaModFix/>
            <a:extLst>
              <a:ext uri="{28A0092B-C50C-407E-A947-70E740481C1C}">
                <a14:useLocalDpi xmlns:a14="http://schemas.microsoft.com/office/drawing/2010/main"/>
              </a:ext>
            </a:extLst>
          </a:blip>
          <a:stretch>
            <a:fillRect/>
          </a:stretch>
        </p:blipFill>
        <p:spPr>
          <a:xfrm>
            <a:off x="7035585" y="240243"/>
            <a:ext cx="1998000" cy="659979"/>
          </a:xfrm>
          <a:prstGeom prst="rect">
            <a:avLst/>
          </a:prstGeom>
        </p:spPr>
      </p:pic>
      <p:sp>
        <p:nvSpPr>
          <p:cNvPr id="10" name="Text Placeholder 29"/>
          <p:cNvSpPr>
            <a:spLocks noGrp="1"/>
          </p:cNvSpPr>
          <p:nvPr>
            <p:ph type="body" sz="quarter" idx="11" hasCustomPrompt="1"/>
          </p:nvPr>
        </p:nvSpPr>
        <p:spPr>
          <a:xfrm>
            <a:off x="215999" y="33541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215999" y="35604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2" name="Text Placeholder 29"/>
          <p:cNvSpPr>
            <a:spLocks noGrp="1"/>
          </p:cNvSpPr>
          <p:nvPr>
            <p:ph type="body" sz="quarter" idx="15" hasCustomPrompt="1"/>
          </p:nvPr>
        </p:nvSpPr>
        <p:spPr>
          <a:xfrm>
            <a:off x="7128000" y="33541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5" name="Text Placeholder 29"/>
          <p:cNvSpPr>
            <a:spLocks noGrp="1"/>
          </p:cNvSpPr>
          <p:nvPr>
            <p:ph type="body" sz="quarter" idx="13" hasCustomPrompt="1"/>
          </p:nvPr>
        </p:nvSpPr>
        <p:spPr>
          <a:xfrm>
            <a:off x="7128000" y="35604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2755903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Patient 2">
    <p:spTree>
      <p:nvGrpSpPr>
        <p:cNvPr id="1" name=""/>
        <p:cNvGrpSpPr/>
        <p:nvPr/>
      </p:nvGrpSpPr>
      <p:grpSpPr>
        <a:xfrm>
          <a:off x="0" y="0"/>
          <a:ext cx="0" cy="0"/>
          <a:chOff x="0" y="0"/>
          <a:chExt cx="0" cy="0"/>
        </a:xfrm>
      </p:grpSpPr>
      <p:sp>
        <p:nvSpPr>
          <p:cNvPr id="6" name="Title 8"/>
          <p:cNvSpPr>
            <a:spLocks noGrp="1"/>
          </p:cNvSpPr>
          <p:nvPr>
            <p:ph type="title" hasCustomPrompt="1"/>
          </p:nvPr>
        </p:nvSpPr>
        <p:spPr>
          <a:xfrm>
            <a:off x="216000" y="193039"/>
            <a:ext cx="8765651" cy="506116"/>
          </a:xfrm>
          <a:prstGeom prst="rect">
            <a:avLst/>
          </a:prstGeom>
        </p:spPr>
        <p:txBody>
          <a:bodyPr vert="horz"/>
          <a:lstStyle>
            <a:lvl1pPr algn="l">
              <a:defRPr sz="2400" b="1" baseline="0">
                <a:solidFill>
                  <a:srgbClr val="830051"/>
                </a:solidFill>
                <a:latin typeface="Arial" pitchFamily="34" charset="0"/>
                <a:cs typeface="Arial" pitchFamily="34" charset="0"/>
              </a:defRPr>
            </a:lvl1pPr>
          </a:lstStyle>
          <a:p>
            <a:r>
              <a:rPr lang="en-GB" noProof="0" dirty="0"/>
              <a:t>Click to add divider title</a:t>
            </a:r>
          </a:p>
        </p:txBody>
      </p:sp>
      <p:pic>
        <p:nvPicPr>
          <p:cNvPr id="4" name="Picture 3" descr="Liam_S-137_Ret_EDIT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7638" y="3878263"/>
            <a:ext cx="8856000" cy="2840740"/>
          </a:xfrm>
          <a:prstGeom prst="rect">
            <a:avLst/>
          </a:prstGeom>
        </p:spPr>
      </p:pic>
    </p:spTree>
    <p:extLst>
      <p:ext uri="{BB962C8B-B14F-4D97-AF65-F5344CB8AC3E}">
        <p14:creationId xmlns:p14="http://schemas.microsoft.com/office/powerpoint/2010/main" val="38037054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Patient 3">
    <p:spTree>
      <p:nvGrpSpPr>
        <p:cNvPr id="1" name=""/>
        <p:cNvGrpSpPr/>
        <p:nvPr/>
      </p:nvGrpSpPr>
      <p:grpSpPr>
        <a:xfrm>
          <a:off x="0" y="0"/>
          <a:ext cx="0" cy="0"/>
          <a:chOff x="0" y="0"/>
          <a:chExt cx="0" cy="0"/>
        </a:xfrm>
      </p:grpSpPr>
      <p:sp>
        <p:nvSpPr>
          <p:cNvPr id="6" name="Title 8"/>
          <p:cNvSpPr>
            <a:spLocks noGrp="1"/>
          </p:cNvSpPr>
          <p:nvPr>
            <p:ph type="title" hasCustomPrompt="1"/>
          </p:nvPr>
        </p:nvSpPr>
        <p:spPr>
          <a:xfrm>
            <a:off x="216000" y="193039"/>
            <a:ext cx="8765651" cy="506116"/>
          </a:xfrm>
          <a:prstGeom prst="rect">
            <a:avLst/>
          </a:prstGeom>
        </p:spPr>
        <p:txBody>
          <a:bodyPr vert="horz"/>
          <a:lstStyle>
            <a:lvl1pPr algn="l">
              <a:defRPr sz="2400" b="1" baseline="0">
                <a:solidFill>
                  <a:srgbClr val="830051"/>
                </a:solidFill>
                <a:latin typeface="Arial" pitchFamily="34" charset="0"/>
                <a:cs typeface="Arial" pitchFamily="34" charset="0"/>
              </a:defRPr>
            </a:lvl1pPr>
          </a:lstStyle>
          <a:p>
            <a:r>
              <a:rPr lang="en-GB" noProof="0" dirty="0"/>
              <a:t>Click to add divider title</a:t>
            </a:r>
          </a:p>
        </p:txBody>
      </p:sp>
      <p:pic>
        <p:nvPicPr>
          <p:cNvPr id="3" name="Picture 2" descr="Jasmine_A-141_Ret_EDIT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34938" y="3878263"/>
            <a:ext cx="8864600" cy="2833688"/>
          </a:xfrm>
          <a:prstGeom prst="rect">
            <a:avLst/>
          </a:prstGeom>
        </p:spPr>
      </p:pic>
    </p:spTree>
    <p:extLst>
      <p:ext uri="{BB962C8B-B14F-4D97-AF65-F5344CB8AC3E}">
        <p14:creationId xmlns:p14="http://schemas.microsoft.com/office/powerpoint/2010/main" val="30084723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ivider Slide Mulberry">
    <p:spTree>
      <p:nvGrpSpPr>
        <p:cNvPr id="1" name=""/>
        <p:cNvGrpSpPr/>
        <p:nvPr/>
      </p:nvGrpSpPr>
      <p:grpSpPr>
        <a:xfrm>
          <a:off x="0" y="0"/>
          <a:ext cx="0" cy="0"/>
          <a:chOff x="0" y="0"/>
          <a:chExt cx="0" cy="0"/>
        </a:xfrm>
      </p:grpSpPr>
      <p:sp>
        <p:nvSpPr>
          <p:cNvPr id="5" name="Rectangle 4"/>
          <p:cNvSpPr/>
          <p:nvPr userDrawn="1"/>
        </p:nvSpPr>
        <p:spPr>
          <a:xfrm>
            <a:off x="144000" y="144000"/>
            <a:ext cx="8856000" cy="6588000"/>
          </a:xfrm>
          <a:prstGeom prst="rect">
            <a:avLst/>
          </a:prstGeom>
          <a:solidFill>
            <a:srgbClr val="83005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Title 8"/>
          <p:cNvSpPr>
            <a:spLocks noGrp="1"/>
          </p:cNvSpPr>
          <p:nvPr>
            <p:ph type="title" hasCustomPrompt="1"/>
          </p:nvPr>
        </p:nvSpPr>
        <p:spPr>
          <a:xfrm>
            <a:off x="216000" y="193039"/>
            <a:ext cx="8765651" cy="506116"/>
          </a:xfrm>
          <a:prstGeom prst="rect">
            <a:avLst/>
          </a:prstGeom>
        </p:spPr>
        <p:txBody>
          <a:bodyPr vert="horz"/>
          <a:lstStyle>
            <a:lvl1pPr algn="l">
              <a:defRPr sz="2400" b="1" baseline="0">
                <a:solidFill>
                  <a:schemeClr val="bg1"/>
                </a:solidFill>
                <a:latin typeface="Arial" pitchFamily="34" charset="0"/>
                <a:cs typeface="Arial" pitchFamily="34" charset="0"/>
              </a:defRPr>
            </a:lvl1pPr>
          </a:lstStyle>
          <a:p>
            <a:r>
              <a:rPr lang="en-GB" noProof="0" dirty="0"/>
              <a:t>Click to add divider title</a:t>
            </a:r>
          </a:p>
        </p:txBody>
      </p:sp>
    </p:spTree>
    <p:extLst>
      <p:ext uri="{BB962C8B-B14F-4D97-AF65-F5344CB8AC3E}">
        <p14:creationId xmlns:p14="http://schemas.microsoft.com/office/powerpoint/2010/main" val="28991636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Divider Slide Navy">
    <p:spTree>
      <p:nvGrpSpPr>
        <p:cNvPr id="1" name=""/>
        <p:cNvGrpSpPr/>
        <p:nvPr/>
      </p:nvGrpSpPr>
      <p:grpSpPr>
        <a:xfrm>
          <a:off x="0" y="0"/>
          <a:ext cx="0" cy="0"/>
          <a:chOff x="0" y="0"/>
          <a:chExt cx="0" cy="0"/>
        </a:xfrm>
      </p:grpSpPr>
      <p:sp>
        <p:nvSpPr>
          <p:cNvPr id="5" name="Rectangle 4"/>
          <p:cNvSpPr/>
          <p:nvPr userDrawn="1"/>
        </p:nvSpPr>
        <p:spPr>
          <a:xfrm>
            <a:off x="144000" y="144000"/>
            <a:ext cx="8856000" cy="658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Title 8"/>
          <p:cNvSpPr>
            <a:spLocks noGrp="1"/>
          </p:cNvSpPr>
          <p:nvPr>
            <p:ph type="title" hasCustomPrompt="1"/>
          </p:nvPr>
        </p:nvSpPr>
        <p:spPr>
          <a:xfrm>
            <a:off x="216000" y="193039"/>
            <a:ext cx="8765651" cy="506116"/>
          </a:xfrm>
          <a:prstGeom prst="rect">
            <a:avLst/>
          </a:prstGeom>
        </p:spPr>
        <p:txBody>
          <a:bodyPr vert="horz"/>
          <a:lstStyle>
            <a:lvl1pPr algn="l">
              <a:defRPr sz="2400" b="1" baseline="0">
                <a:solidFill>
                  <a:schemeClr val="bg1"/>
                </a:solidFill>
                <a:latin typeface="Arial" pitchFamily="34" charset="0"/>
                <a:cs typeface="Arial" pitchFamily="34" charset="0"/>
              </a:defRPr>
            </a:lvl1pPr>
          </a:lstStyle>
          <a:p>
            <a:r>
              <a:rPr lang="en-GB" noProof="0" dirty="0"/>
              <a:t>Click to add divider title</a:t>
            </a:r>
          </a:p>
        </p:txBody>
      </p:sp>
    </p:spTree>
    <p:extLst>
      <p:ext uri="{BB962C8B-B14F-4D97-AF65-F5344CB8AC3E}">
        <p14:creationId xmlns:p14="http://schemas.microsoft.com/office/powerpoint/2010/main" val="40952683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Divider Slide Light Blue">
    <p:spTree>
      <p:nvGrpSpPr>
        <p:cNvPr id="1" name=""/>
        <p:cNvGrpSpPr/>
        <p:nvPr/>
      </p:nvGrpSpPr>
      <p:grpSpPr>
        <a:xfrm>
          <a:off x="0" y="0"/>
          <a:ext cx="0" cy="0"/>
          <a:chOff x="0" y="0"/>
          <a:chExt cx="0" cy="0"/>
        </a:xfrm>
      </p:grpSpPr>
      <p:sp>
        <p:nvSpPr>
          <p:cNvPr id="5" name="Rectangle 4"/>
          <p:cNvSpPr/>
          <p:nvPr userDrawn="1"/>
        </p:nvSpPr>
        <p:spPr>
          <a:xfrm>
            <a:off x="144000" y="144000"/>
            <a:ext cx="8856000" cy="658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Title 8"/>
          <p:cNvSpPr>
            <a:spLocks noGrp="1"/>
          </p:cNvSpPr>
          <p:nvPr>
            <p:ph type="title" hasCustomPrompt="1"/>
          </p:nvPr>
        </p:nvSpPr>
        <p:spPr>
          <a:xfrm>
            <a:off x="216000" y="193039"/>
            <a:ext cx="8765651" cy="506116"/>
          </a:xfrm>
          <a:prstGeom prst="rect">
            <a:avLst/>
          </a:prstGeom>
        </p:spPr>
        <p:txBody>
          <a:bodyPr vert="horz"/>
          <a:lstStyle>
            <a:lvl1pPr algn="l">
              <a:defRPr sz="2400" b="1" baseline="0">
                <a:solidFill>
                  <a:schemeClr val="bg1"/>
                </a:solidFill>
                <a:latin typeface="Arial" pitchFamily="34" charset="0"/>
                <a:cs typeface="Arial" pitchFamily="34" charset="0"/>
              </a:defRPr>
            </a:lvl1pPr>
          </a:lstStyle>
          <a:p>
            <a:r>
              <a:rPr lang="en-GB" noProof="0" dirty="0"/>
              <a:t>Click to add divider title</a:t>
            </a:r>
          </a:p>
        </p:txBody>
      </p:sp>
    </p:spTree>
    <p:extLst>
      <p:ext uri="{BB962C8B-B14F-4D97-AF65-F5344CB8AC3E}">
        <p14:creationId xmlns:p14="http://schemas.microsoft.com/office/powerpoint/2010/main" val="2684880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Divider Slide Purple">
    <p:spTree>
      <p:nvGrpSpPr>
        <p:cNvPr id="1" name=""/>
        <p:cNvGrpSpPr/>
        <p:nvPr/>
      </p:nvGrpSpPr>
      <p:grpSpPr>
        <a:xfrm>
          <a:off x="0" y="0"/>
          <a:ext cx="0" cy="0"/>
          <a:chOff x="0" y="0"/>
          <a:chExt cx="0" cy="0"/>
        </a:xfrm>
      </p:grpSpPr>
      <p:sp>
        <p:nvSpPr>
          <p:cNvPr id="5" name="Rectangle 4"/>
          <p:cNvSpPr/>
          <p:nvPr userDrawn="1"/>
        </p:nvSpPr>
        <p:spPr>
          <a:xfrm>
            <a:off x="144000" y="144000"/>
            <a:ext cx="8856000" cy="658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Title 8"/>
          <p:cNvSpPr>
            <a:spLocks noGrp="1"/>
          </p:cNvSpPr>
          <p:nvPr>
            <p:ph type="title" hasCustomPrompt="1"/>
          </p:nvPr>
        </p:nvSpPr>
        <p:spPr>
          <a:xfrm>
            <a:off x="216000" y="193039"/>
            <a:ext cx="8765651" cy="506116"/>
          </a:xfrm>
          <a:prstGeom prst="rect">
            <a:avLst/>
          </a:prstGeom>
        </p:spPr>
        <p:txBody>
          <a:bodyPr vert="horz"/>
          <a:lstStyle>
            <a:lvl1pPr algn="l">
              <a:defRPr sz="2400" b="1" baseline="0">
                <a:solidFill>
                  <a:schemeClr val="bg1"/>
                </a:solidFill>
                <a:latin typeface="Arial" pitchFamily="34" charset="0"/>
                <a:cs typeface="Arial" pitchFamily="34" charset="0"/>
              </a:defRPr>
            </a:lvl1pPr>
          </a:lstStyle>
          <a:p>
            <a:r>
              <a:rPr lang="en-GB" noProof="0" dirty="0"/>
              <a:t>Click to add divider title</a:t>
            </a:r>
          </a:p>
        </p:txBody>
      </p:sp>
    </p:spTree>
    <p:extLst>
      <p:ext uri="{BB962C8B-B14F-4D97-AF65-F5344CB8AC3E}">
        <p14:creationId xmlns:p14="http://schemas.microsoft.com/office/powerpoint/2010/main" val="4754777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ivider Slide Graphite">
    <p:spTree>
      <p:nvGrpSpPr>
        <p:cNvPr id="1" name=""/>
        <p:cNvGrpSpPr/>
        <p:nvPr/>
      </p:nvGrpSpPr>
      <p:grpSpPr>
        <a:xfrm>
          <a:off x="0" y="0"/>
          <a:ext cx="0" cy="0"/>
          <a:chOff x="0" y="0"/>
          <a:chExt cx="0" cy="0"/>
        </a:xfrm>
      </p:grpSpPr>
      <p:sp>
        <p:nvSpPr>
          <p:cNvPr id="5" name="Rectangle 4"/>
          <p:cNvSpPr/>
          <p:nvPr userDrawn="1"/>
        </p:nvSpPr>
        <p:spPr>
          <a:xfrm>
            <a:off x="144000" y="144000"/>
            <a:ext cx="8856000" cy="658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Title 8"/>
          <p:cNvSpPr>
            <a:spLocks noGrp="1"/>
          </p:cNvSpPr>
          <p:nvPr>
            <p:ph type="title" hasCustomPrompt="1"/>
          </p:nvPr>
        </p:nvSpPr>
        <p:spPr>
          <a:xfrm>
            <a:off x="216000" y="193039"/>
            <a:ext cx="8765651" cy="506116"/>
          </a:xfrm>
          <a:prstGeom prst="rect">
            <a:avLst/>
          </a:prstGeom>
        </p:spPr>
        <p:txBody>
          <a:bodyPr vert="horz"/>
          <a:lstStyle>
            <a:lvl1pPr algn="l">
              <a:defRPr sz="2400" b="1" baseline="0">
                <a:solidFill>
                  <a:schemeClr val="bg1"/>
                </a:solidFill>
                <a:latin typeface="Arial" pitchFamily="34" charset="0"/>
                <a:cs typeface="Arial" pitchFamily="34" charset="0"/>
              </a:defRPr>
            </a:lvl1pPr>
          </a:lstStyle>
          <a:p>
            <a:r>
              <a:rPr lang="en-GB" noProof="0" dirty="0"/>
              <a:t>Click to add divider title</a:t>
            </a:r>
          </a:p>
        </p:txBody>
      </p:sp>
    </p:spTree>
    <p:extLst>
      <p:ext uri="{BB962C8B-B14F-4D97-AF65-F5344CB8AC3E}">
        <p14:creationId xmlns:p14="http://schemas.microsoft.com/office/powerpoint/2010/main" val="19326368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C6034859-7C89-4FF9-A120-2E3E7CB05FFF}" type="datetime1">
              <a:rPr lang="en-GB" smtClean="0"/>
              <a:pPr/>
              <a:t>10/04/2017</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p:txBody>
          <a:bodyPr/>
          <a:lstStyle/>
          <a:p>
            <a:fld id="{B5F681F9-4835-4EB4-B0D0-4E27AD1A7573}" type="slidenum">
              <a:rPr lang="en-GB" smtClean="0"/>
              <a:pPr/>
              <a:t>‹#›</a:t>
            </a:fld>
            <a:endParaRPr lang="en-GB"/>
          </a:p>
        </p:txBody>
      </p:sp>
    </p:spTree>
    <p:extLst>
      <p:ext uri="{BB962C8B-B14F-4D97-AF65-F5344CB8AC3E}">
        <p14:creationId xmlns:p14="http://schemas.microsoft.com/office/powerpoint/2010/main" val="22491749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lvl1pPr marL="358775" indent="-358775">
              <a:spcBef>
                <a:spcPts val="1800"/>
              </a:spcBef>
              <a:buClr>
                <a:schemeClr val="bg2"/>
              </a:buClr>
              <a:buFont typeface="+mj-lt"/>
              <a:buAutoNum type="arabicPeriod"/>
              <a:defRPr sz="1800" b="0"/>
            </a:lvl1pPr>
            <a:lvl2pPr marL="701675" indent="-342900">
              <a:buFont typeface="+mj-lt"/>
              <a:buAutoNum type="arabicPeriod"/>
              <a:defRPr sz="1800"/>
            </a:lvl2pPr>
            <a:lvl3pPr marL="1060450" indent="-342900">
              <a:buFont typeface="+mj-lt"/>
              <a:buAutoNum type="arabicPeriod"/>
              <a:defRPr sz="1600"/>
            </a:lvl3pPr>
            <a:lvl4pPr marL="1419225" indent="-342900">
              <a:buFont typeface="+mj-lt"/>
              <a:buAutoNum type="arabicPeriod"/>
              <a:defRPr sz="1600"/>
            </a:lvl4pPr>
            <a:lvl5pPr marL="1778000" indent="-342900">
              <a:buFont typeface="+mj-lt"/>
              <a:buAutoNum type="arabicPeriod"/>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a:xfrm>
            <a:off x="8677374" y="6476208"/>
            <a:ext cx="288032" cy="365125"/>
          </a:xfrm>
        </p:spPr>
        <p:txBody>
          <a:bodyPr/>
          <a:lstStyle/>
          <a:p>
            <a:fld id="{2FE18977-94FB-415F-B497-03350E8854FC}" type="slidenum">
              <a:rPr lang="en-GB" smtClean="0"/>
              <a:pPr/>
              <a:t>‹#›</a:t>
            </a:fld>
            <a:endParaRPr lang="en-GB" dirty="0"/>
          </a:p>
        </p:txBody>
      </p:sp>
      <p:sp>
        <p:nvSpPr>
          <p:cNvPr id="8" name="Text Placeholder 7"/>
          <p:cNvSpPr>
            <a:spLocks noGrp="1"/>
          </p:cNvSpPr>
          <p:nvPr>
            <p:ph type="body" sz="quarter" idx="13"/>
          </p:nvPr>
        </p:nvSpPr>
        <p:spPr>
          <a:xfrm>
            <a:off x="392907" y="707457"/>
            <a:ext cx="7419454" cy="417287"/>
          </a:xfrm>
          <a:prstGeom prst="rect">
            <a:avLst/>
          </a:prstGeom>
        </p:spPr>
        <p:txBody>
          <a:bodyPr/>
          <a:lstStyle>
            <a:lvl1pPr marL="0" indent="0">
              <a:buNone/>
              <a:defRPr sz="1800">
                <a:latin typeface="+mj-lt"/>
              </a:defRPr>
            </a:lvl1pPr>
            <a:lvl2pPr marL="358775" indent="0">
              <a:buNone/>
              <a:defRPr>
                <a:latin typeface="Cambria" pitchFamily="18" charset="0"/>
              </a:defRPr>
            </a:lvl2pPr>
            <a:lvl3pPr marL="717550" indent="0">
              <a:buNone/>
              <a:defRPr>
                <a:latin typeface="Cambria" pitchFamily="18" charset="0"/>
              </a:defRPr>
            </a:lvl3pPr>
            <a:lvl4pPr marL="1076325" indent="0">
              <a:buNone/>
              <a:defRPr>
                <a:latin typeface="Cambria" pitchFamily="18" charset="0"/>
              </a:defRPr>
            </a:lvl4pPr>
            <a:lvl5pPr marL="1435100" indent="0">
              <a:buNone/>
              <a:defRPr>
                <a:latin typeface="Cambria" pitchFamily="18" charset="0"/>
              </a:defRPr>
            </a:lvl5pPr>
          </a:lstStyle>
          <a:p>
            <a:pPr lvl="0"/>
            <a:r>
              <a:rPr lang="en-US" dirty="0"/>
              <a:t>Click to edit Master text styles</a:t>
            </a:r>
          </a:p>
        </p:txBody>
      </p:sp>
      <p:sp>
        <p:nvSpPr>
          <p:cNvPr id="10" name="Date Placeholder 3"/>
          <p:cNvSpPr>
            <a:spLocks noGrp="1"/>
          </p:cNvSpPr>
          <p:nvPr>
            <p:ph type="dt" sz="half" idx="2"/>
          </p:nvPr>
        </p:nvSpPr>
        <p:spPr>
          <a:xfrm>
            <a:off x="1763440" y="6476208"/>
            <a:ext cx="1094060" cy="365125"/>
          </a:xfrm>
          <a:prstGeom prst="rect">
            <a:avLst/>
          </a:prstGeom>
        </p:spPr>
        <p:txBody>
          <a:bodyPr vert="horz" lIns="0" tIns="0" rIns="0" bIns="0" rtlCol="0" anchor="t" anchorCtr="0"/>
          <a:lstStyle>
            <a:lvl1pPr algn="l">
              <a:defRPr sz="800">
                <a:solidFill>
                  <a:schemeClr val="tx1"/>
                </a:solidFill>
              </a:defRPr>
            </a:lvl1pPr>
          </a:lstStyle>
          <a:p>
            <a:endParaRPr lang="en-GB" dirty="0"/>
          </a:p>
        </p:txBody>
      </p:sp>
      <p:sp>
        <p:nvSpPr>
          <p:cNvPr id="11" name="Footer Placeholder 4"/>
          <p:cNvSpPr>
            <a:spLocks noGrp="1"/>
          </p:cNvSpPr>
          <p:nvPr>
            <p:ph type="ftr" sz="quarter" idx="3"/>
          </p:nvPr>
        </p:nvSpPr>
        <p:spPr>
          <a:xfrm>
            <a:off x="395288" y="6476208"/>
            <a:ext cx="1368152" cy="365125"/>
          </a:xfrm>
          <a:prstGeom prst="rect">
            <a:avLst/>
          </a:prstGeom>
        </p:spPr>
        <p:txBody>
          <a:bodyPr vert="horz" lIns="0" tIns="0" rIns="0" bIns="0" rtlCol="0" anchor="t" anchorCtr="0"/>
          <a:lstStyle>
            <a:lvl1pPr algn="l">
              <a:defRPr sz="800">
                <a:solidFill>
                  <a:schemeClr val="tx1"/>
                </a:solidFill>
              </a:defRPr>
            </a:lvl1pPr>
          </a:lstStyle>
          <a:p>
            <a:endParaRPr lang="en-GB" dirty="0"/>
          </a:p>
        </p:txBody>
      </p:sp>
    </p:spTree>
    <p:extLst>
      <p:ext uri="{BB962C8B-B14F-4D97-AF65-F5344CB8AC3E}">
        <p14:creationId xmlns:p14="http://schemas.microsoft.com/office/powerpoint/2010/main" val="25363964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Bulle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6" name="Slide Number Placeholder 5"/>
          <p:cNvSpPr>
            <a:spLocks noGrp="1"/>
          </p:cNvSpPr>
          <p:nvPr>
            <p:ph type="sldNum" sz="quarter" idx="12"/>
          </p:nvPr>
        </p:nvSpPr>
        <p:spPr>
          <a:xfrm>
            <a:off x="8677374" y="6476208"/>
            <a:ext cx="288032" cy="365125"/>
          </a:xfrm>
          <a:prstGeom prst="rect">
            <a:avLst/>
          </a:prstGeom>
        </p:spPr>
        <p:txBody>
          <a:bodyPr/>
          <a:lstStyle/>
          <a:p>
            <a:fld id="{2FE18977-94FB-415F-B497-03350E8854FC}" type="slidenum">
              <a:rPr lang="en-GB" smtClean="0">
                <a:solidFill>
                  <a:srgbClr val="9A8B7D"/>
                </a:solidFill>
              </a:rPr>
              <a:pPr/>
              <a:t>‹#›</a:t>
            </a:fld>
            <a:endParaRPr lang="en-GB" dirty="0">
              <a:solidFill>
                <a:srgbClr val="9A8B7D"/>
              </a:solidFill>
            </a:endParaRPr>
          </a:p>
        </p:txBody>
      </p:sp>
      <p:sp>
        <p:nvSpPr>
          <p:cNvPr id="8" name="Text Placeholder 7"/>
          <p:cNvSpPr>
            <a:spLocks noGrp="1"/>
          </p:cNvSpPr>
          <p:nvPr>
            <p:ph type="body" sz="quarter" idx="13"/>
          </p:nvPr>
        </p:nvSpPr>
        <p:spPr>
          <a:xfrm>
            <a:off x="392907" y="707457"/>
            <a:ext cx="7419454" cy="417287"/>
          </a:xfrm>
          <a:prstGeom prst="rect">
            <a:avLst/>
          </a:prstGeom>
        </p:spPr>
        <p:txBody>
          <a:bodyPr/>
          <a:lstStyle>
            <a:lvl1pPr marL="0" indent="0">
              <a:buNone/>
              <a:defRPr sz="1800">
                <a:latin typeface="+mj-lt"/>
              </a:defRPr>
            </a:lvl1pPr>
            <a:lvl2pPr marL="358775" indent="0">
              <a:buNone/>
              <a:defRPr>
                <a:latin typeface="Cambria" pitchFamily="18" charset="0"/>
              </a:defRPr>
            </a:lvl2pPr>
            <a:lvl3pPr marL="717550" indent="0">
              <a:buNone/>
              <a:defRPr>
                <a:latin typeface="Cambria" pitchFamily="18" charset="0"/>
              </a:defRPr>
            </a:lvl3pPr>
            <a:lvl4pPr marL="1076325" indent="0">
              <a:buNone/>
              <a:defRPr>
                <a:latin typeface="Cambria" pitchFamily="18" charset="0"/>
              </a:defRPr>
            </a:lvl4pPr>
            <a:lvl5pPr marL="1435100" indent="0">
              <a:buNone/>
              <a:defRPr>
                <a:latin typeface="Cambria" pitchFamily="18" charset="0"/>
              </a:defRPr>
            </a:lvl5pPr>
          </a:lstStyle>
          <a:p>
            <a:pPr lvl="0"/>
            <a:r>
              <a:rPr lang="en-US"/>
              <a:t>Click to edit Master text styles</a:t>
            </a:r>
          </a:p>
        </p:txBody>
      </p:sp>
      <p:sp>
        <p:nvSpPr>
          <p:cNvPr id="10" name="Date Placeholder 3"/>
          <p:cNvSpPr>
            <a:spLocks noGrp="1"/>
          </p:cNvSpPr>
          <p:nvPr>
            <p:ph type="dt" sz="half" idx="2"/>
          </p:nvPr>
        </p:nvSpPr>
        <p:spPr>
          <a:xfrm>
            <a:off x="1763440" y="6476208"/>
            <a:ext cx="1094060" cy="365125"/>
          </a:xfrm>
          <a:prstGeom prst="rect">
            <a:avLst/>
          </a:prstGeom>
        </p:spPr>
        <p:txBody>
          <a:bodyPr vert="horz" lIns="0" tIns="0" rIns="0" bIns="0" rtlCol="0" anchor="t" anchorCtr="0"/>
          <a:lstStyle>
            <a:lvl1pPr algn="l">
              <a:defRPr sz="800">
                <a:solidFill>
                  <a:schemeClr val="tx1"/>
                </a:solidFill>
              </a:defRPr>
            </a:lvl1pPr>
          </a:lstStyle>
          <a:p>
            <a:r>
              <a:rPr lang="en-GB">
                <a:solidFill>
                  <a:srgbClr val="9A8B7D"/>
                </a:solidFill>
              </a:rPr>
              <a:t>00 Month 0000</a:t>
            </a:r>
            <a:endParaRPr lang="en-GB" dirty="0">
              <a:solidFill>
                <a:srgbClr val="9A8B7D"/>
              </a:solidFill>
            </a:endParaRPr>
          </a:p>
        </p:txBody>
      </p:sp>
      <p:sp>
        <p:nvSpPr>
          <p:cNvPr id="11" name="Footer Placeholder 4"/>
          <p:cNvSpPr>
            <a:spLocks noGrp="1"/>
          </p:cNvSpPr>
          <p:nvPr>
            <p:ph type="ftr" sz="quarter" idx="3"/>
          </p:nvPr>
        </p:nvSpPr>
        <p:spPr>
          <a:xfrm>
            <a:off x="395288" y="6476208"/>
            <a:ext cx="1368152" cy="365125"/>
          </a:xfrm>
          <a:prstGeom prst="rect">
            <a:avLst/>
          </a:prstGeom>
        </p:spPr>
        <p:txBody>
          <a:bodyPr vert="horz" lIns="0" tIns="0" rIns="0" bIns="0" rtlCol="0" anchor="t" anchorCtr="0"/>
          <a:lstStyle>
            <a:lvl1pPr algn="l">
              <a:defRPr sz="800">
                <a:solidFill>
                  <a:schemeClr val="tx1"/>
                </a:solidFill>
              </a:defRPr>
            </a:lvl1pPr>
          </a:lstStyle>
          <a:p>
            <a:r>
              <a:rPr lang="en-GB">
                <a:solidFill>
                  <a:srgbClr val="9A8B7D"/>
                </a:solidFill>
              </a:rPr>
              <a:t>Presentation title in footer</a:t>
            </a:r>
            <a:endParaRPr lang="en-GB" dirty="0">
              <a:solidFill>
                <a:srgbClr val="9A8B7D"/>
              </a:solidFill>
            </a:endParaRPr>
          </a:p>
        </p:txBody>
      </p:sp>
      <p:sp>
        <p:nvSpPr>
          <p:cNvPr id="5" name="Text Placeholder 4"/>
          <p:cNvSpPr>
            <a:spLocks noGrp="1"/>
          </p:cNvSpPr>
          <p:nvPr>
            <p:ph type="body" sz="quarter" idx="14"/>
          </p:nvPr>
        </p:nvSpPr>
        <p:spPr>
          <a:xfrm>
            <a:off x="395288" y="1414463"/>
            <a:ext cx="8353425" cy="4897437"/>
          </a:xfrm>
          <a:prstGeom prst="rect">
            <a:avLst/>
          </a:prstGeom>
        </p:spPr>
        <p:txBody>
          <a:bodyPr/>
          <a:lstStyle>
            <a:lvl1pPr>
              <a:spcBef>
                <a:spcPts val="2400"/>
              </a:spcBef>
              <a:defRPr sz="24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284139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tDNA">
    <p:spTree>
      <p:nvGrpSpPr>
        <p:cNvPr id="1" name=""/>
        <p:cNvGrpSpPr/>
        <p:nvPr/>
      </p:nvGrpSpPr>
      <p:grpSpPr>
        <a:xfrm>
          <a:off x="0" y="0"/>
          <a:ext cx="0" cy="0"/>
          <a:chOff x="0" y="0"/>
          <a:chExt cx="0" cy="0"/>
        </a:xfrm>
      </p:grpSpPr>
      <p:sp>
        <p:nvSpPr>
          <p:cNvPr id="20" name="Title 8"/>
          <p:cNvSpPr>
            <a:spLocks noGrp="1"/>
          </p:cNvSpPr>
          <p:nvPr>
            <p:ph type="title" hasCustomPrompt="1"/>
          </p:nvPr>
        </p:nvSpPr>
        <p:spPr>
          <a:xfrm>
            <a:off x="216000" y="1290937"/>
            <a:ext cx="8280000" cy="506116"/>
          </a:xfrm>
          <a:prstGeom prst="rect">
            <a:avLst/>
          </a:prstGeom>
        </p:spPr>
        <p:txBody>
          <a:bodyPr vert="horz"/>
          <a:lstStyle>
            <a:lvl1pPr algn="l">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4" name="Picture 3" descr="DNA_Inside_Blood_Vessel_10K_AD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000" y="3878263"/>
            <a:ext cx="8856000" cy="2836862"/>
          </a:xfrm>
          <a:prstGeom prst="rect">
            <a:avLst/>
          </a:prstGeom>
        </p:spPr>
      </p:pic>
      <p:pic>
        <p:nvPicPr>
          <p:cNvPr id="9" name="Picture 8" descr="AZ_RGB_H_COL.jpg"/>
          <p:cNvPicPr>
            <a:picLocks noChangeAspect="1"/>
          </p:cNvPicPr>
          <p:nvPr userDrawn="1"/>
        </p:nvPicPr>
        <p:blipFill>
          <a:blip r:embed="rId3" cstate="print">
            <a:alphaModFix/>
            <a:extLst>
              <a:ext uri="{28A0092B-C50C-407E-A947-70E740481C1C}">
                <a14:useLocalDpi xmlns:a14="http://schemas.microsoft.com/office/drawing/2010/main"/>
              </a:ext>
            </a:extLst>
          </a:blip>
          <a:stretch>
            <a:fillRect/>
          </a:stretch>
        </p:blipFill>
        <p:spPr>
          <a:xfrm>
            <a:off x="7035585" y="240243"/>
            <a:ext cx="1998000" cy="659979"/>
          </a:xfrm>
          <a:prstGeom prst="rect">
            <a:avLst/>
          </a:prstGeom>
        </p:spPr>
      </p:pic>
      <p:sp>
        <p:nvSpPr>
          <p:cNvPr id="10" name="Text Placeholder 29"/>
          <p:cNvSpPr>
            <a:spLocks noGrp="1"/>
          </p:cNvSpPr>
          <p:nvPr>
            <p:ph type="body" sz="quarter" idx="11" hasCustomPrompt="1"/>
          </p:nvPr>
        </p:nvSpPr>
        <p:spPr>
          <a:xfrm>
            <a:off x="215999" y="33541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215999" y="35604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2" name="Text Placeholder 29"/>
          <p:cNvSpPr>
            <a:spLocks noGrp="1"/>
          </p:cNvSpPr>
          <p:nvPr>
            <p:ph type="body" sz="quarter" idx="15" hasCustomPrompt="1"/>
          </p:nvPr>
        </p:nvSpPr>
        <p:spPr>
          <a:xfrm>
            <a:off x="7128000" y="33541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5" name="Text Placeholder 29"/>
          <p:cNvSpPr>
            <a:spLocks noGrp="1"/>
          </p:cNvSpPr>
          <p:nvPr>
            <p:ph type="body" sz="quarter" idx="13" hasCustomPrompt="1"/>
          </p:nvPr>
        </p:nvSpPr>
        <p:spPr>
          <a:xfrm>
            <a:off x="7128000" y="35604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36407572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237060" y="1600096"/>
            <a:ext cx="7023713" cy="4229521"/>
          </a:xfrm>
          <a:prstGeom prst="rect">
            <a:avLst/>
          </a:prstGeom>
        </p:spPr>
        <p:txBody>
          <a:bodyPr vert="horz"/>
          <a:lstStyle>
            <a:lvl1pPr marL="0" indent="0">
              <a:spcBef>
                <a:spcPts val="0"/>
              </a:spcBef>
              <a:buClr>
                <a:srgbClr val="830051"/>
              </a:buClr>
              <a:buFont typeface="Arial" pitchFamily="34" charset="0"/>
              <a:buNone/>
              <a:defRPr sz="2400" baseline="0">
                <a:solidFill>
                  <a:schemeClr val="tx1"/>
                </a:solidFill>
                <a:latin typeface="Arial" pitchFamily="34" charset="0"/>
                <a:cs typeface="Arial" pitchFamily="34"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GB" noProof="0" dirty="0"/>
              <a:t>Click to add introduction text</a:t>
            </a:r>
          </a:p>
        </p:txBody>
      </p:sp>
      <p:sp>
        <p:nvSpPr>
          <p:cNvPr id="8" name="Title 8"/>
          <p:cNvSpPr>
            <a:spLocks noGrp="1"/>
          </p:cNvSpPr>
          <p:nvPr>
            <p:ph type="title" hasCustomPrompt="1"/>
          </p:nvPr>
        </p:nvSpPr>
        <p:spPr>
          <a:xfrm>
            <a:off x="237061" y="194400"/>
            <a:ext cx="8765651" cy="41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title</a:t>
            </a:r>
          </a:p>
        </p:txBody>
      </p:sp>
      <p:sp>
        <p:nvSpPr>
          <p:cNvPr id="9" name="Slide Number Placeholder 5"/>
          <p:cNvSpPr>
            <a:spLocks noGrp="1"/>
          </p:cNvSpPr>
          <p:nvPr>
            <p:ph type="sldNum" sz="quarter" idx="4"/>
          </p:nvPr>
        </p:nvSpPr>
        <p:spPr>
          <a:xfrm>
            <a:off x="337425" y="6564877"/>
            <a:ext cx="396000" cy="216000"/>
          </a:xfrm>
          <a:prstGeom prst="rect">
            <a:avLst/>
          </a:prstGeom>
        </p:spPr>
        <p:txBody>
          <a:bodyPr vert="horz" lIns="0" tIns="0" rIns="0" bIns="0" rtlCol="0" anchor="t" anchorCtr="0"/>
          <a:lstStyle>
            <a:lvl1pPr algn="l">
              <a:defRPr sz="800">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2108513996"/>
      </p:ext>
    </p:extLst>
  </p:cSld>
  <p:clrMapOvr>
    <a:masterClrMapping/>
  </p:clrMapOvr>
  <p:extLst mod="1">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Nav Contents 1">
    <p:spTree>
      <p:nvGrpSpPr>
        <p:cNvPr id="1" name=""/>
        <p:cNvGrpSpPr/>
        <p:nvPr/>
      </p:nvGrpSpPr>
      <p:grpSpPr>
        <a:xfrm>
          <a:off x="0" y="0"/>
          <a:ext cx="0" cy="0"/>
          <a:chOff x="0" y="0"/>
          <a:chExt cx="0" cy="0"/>
        </a:xfrm>
      </p:grpSpPr>
      <p:sp>
        <p:nvSpPr>
          <p:cNvPr id="22" name="Table Placeholder 29"/>
          <p:cNvSpPr>
            <a:spLocks noGrp="1"/>
          </p:cNvSpPr>
          <p:nvPr>
            <p:ph type="tbl" sz="quarter" idx="15"/>
          </p:nvPr>
        </p:nvSpPr>
        <p:spPr>
          <a:xfrm>
            <a:off x="987429" y="1731133"/>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23" name="Text Placeholder 2"/>
          <p:cNvSpPr>
            <a:spLocks noGrp="1"/>
          </p:cNvSpPr>
          <p:nvPr>
            <p:ph type="body" sz="quarter" idx="14"/>
          </p:nvPr>
        </p:nvSpPr>
        <p:spPr>
          <a:xfrm>
            <a:off x="1046698" y="1879885"/>
            <a:ext cx="5718173" cy="394198"/>
          </a:xfrm>
          <a:prstGeom prst="rect">
            <a:avLst/>
          </a:prstGeom>
        </p:spPr>
        <p:txBody>
          <a:bodyPr vert="horz"/>
          <a:lstStyle>
            <a:lvl1pPr marL="0" indent="0">
              <a:lnSpc>
                <a:spcPct val="60000"/>
              </a:lnSpc>
              <a:buNone/>
              <a:defRPr sz="2000" b="1">
                <a:solidFill>
                  <a:schemeClr val="tx2"/>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4" name="Text Placeholder 49"/>
          <p:cNvSpPr>
            <a:spLocks noGrp="1"/>
          </p:cNvSpPr>
          <p:nvPr>
            <p:ph type="body" sz="quarter" idx="26" hasCustomPrompt="1"/>
          </p:nvPr>
        </p:nvSpPr>
        <p:spPr>
          <a:xfrm>
            <a:off x="330200" y="1731600"/>
            <a:ext cx="540000" cy="540000"/>
          </a:xfrm>
          <a:prstGeom prst="rect">
            <a:avLst/>
          </a:prstGeom>
          <a:solidFill>
            <a:srgbClr val="D8DCDE"/>
          </a:solidFill>
          <a:ln w="19050" cmpd="sng">
            <a:noFill/>
          </a:ln>
        </p:spPr>
        <p:txBody>
          <a:bodyPr vert="horz" anchor="ctr"/>
          <a:lstStyle>
            <a:lvl1pPr marL="0" indent="0" algn="ctr">
              <a:lnSpc>
                <a:spcPts val="2800"/>
              </a:lnSpc>
              <a:spcBef>
                <a:spcPts val="600"/>
              </a:spcBef>
              <a:buNone/>
              <a:defRPr sz="2400" b="1">
                <a:solidFill>
                  <a:schemeClr val="tx2"/>
                </a:solidFill>
                <a:latin typeface="Arial" pitchFamily="34" charset="0"/>
                <a:cs typeface="Arial" pitchFamily="34" charset="0"/>
              </a:defRPr>
            </a:lvl1pPr>
          </a:lstStyle>
          <a:p>
            <a:pPr lvl="0"/>
            <a:r>
              <a:rPr lang="en-GB" noProof="0" dirty="0"/>
              <a:t>1</a:t>
            </a:r>
          </a:p>
        </p:txBody>
      </p:sp>
      <p:sp>
        <p:nvSpPr>
          <p:cNvPr id="25" name="Table Placeholder 29"/>
          <p:cNvSpPr>
            <a:spLocks noGrp="1"/>
          </p:cNvSpPr>
          <p:nvPr>
            <p:ph type="tbl" sz="quarter" idx="27"/>
          </p:nvPr>
        </p:nvSpPr>
        <p:spPr>
          <a:xfrm>
            <a:off x="987429" y="2403489"/>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28" name="Text Placeholder 2"/>
          <p:cNvSpPr>
            <a:spLocks noGrp="1"/>
          </p:cNvSpPr>
          <p:nvPr>
            <p:ph type="body" sz="quarter" idx="28"/>
          </p:nvPr>
        </p:nvSpPr>
        <p:spPr>
          <a:xfrm>
            <a:off x="1046698" y="2552241"/>
            <a:ext cx="5718173" cy="394198"/>
          </a:xfrm>
          <a:prstGeom prst="rect">
            <a:avLst/>
          </a:prstGeom>
        </p:spPr>
        <p:txBody>
          <a:bodyPr vert="horz"/>
          <a:lstStyle>
            <a:lvl1pPr marL="0" indent="0">
              <a:lnSpc>
                <a:spcPct val="60000"/>
              </a:lnSpc>
              <a:buNone/>
              <a:defRPr sz="20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1" name="Text Placeholder 49"/>
          <p:cNvSpPr>
            <a:spLocks noGrp="1"/>
          </p:cNvSpPr>
          <p:nvPr>
            <p:ph type="body" sz="quarter" idx="29" hasCustomPrompt="1"/>
          </p:nvPr>
        </p:nvSpPr>
        <p:spPr>
          <a:xfrm>
            <a:off x="330200" y="2403956"/>
            <a:ext cx="540000" cy="540000"/>
          </a:xfrm>
          <a:prstGeom prst="rect">
            <a:avLst/>
          </a:prstGeom>
          <a:solidFill>
            <a:schemeClr val="accent1"/>
          </a:solidFill>
          <a:ln w="19050" cmpd="sng">
            <a:noFill/>
          </a:ln>
        </p:spPr>
        <p:txBody>
          <a:bodyPr vert="horz" anchor="ctr"/>
          <a:lstStyle>
            <a:lvl1pPr marL="0" indent="0" algn="ctr">
              <a:lnSpc>
                <a:spcPts val="2800"/>
              </a:lnSpc>
              <a:spcBef>
                <a:spcPts val="0"/>
              </a:spcBef>
              <a:buNone/>
              <a:defRPr sz="2400" b="1">
                <a:solidFill>
                  <a:srgbClr val="C4CACD"/>
                </a:solidFill>
                <a:latin typeface="Arial" pitchFamily="34" charset="0"/>
                <a:cs typeface="Arial" pitchFamily="34" charset="0"/>
              </a:defRPr>
            </a:lvl1pPr>
          </a:lstStyle>
          <a:p>
            <a:pPr lvl="0"/>
            <a:r>
              <a:rPr lang="en-GB" noProof="0" dirty="0"/>
              <a:t>2</a:t>
            </a:r>
          </a:p>
        </p:txBody>
      </p:sp>
      <p:sp>
        <p:nvSpPr>
          <p:cNvPr id="32" name="Table Placeholder 29"/>
          <p:cNvSpPr>
            <a:spLocks noGrp="1"/>
          </p:cNvSpPr>
          <p:nvPr>
            <p:ph type="tbl" sz="quarter" idx="30"/>
          </p:nvPr>
        </p:nvSpPr>
        <p:spPr>
          <a:xfrm>
            <a:off x="987429" y="3082231"/>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3" name="Text Placeholder 2"/>
          <p:cNvSpPr>
            <a:spLocks noGrp="1"/>
          </p:cNvSpPr>
          <p:nvPr>
            <p:ph type="body" sz="quarter" idx="31"/>
          </p:nvPr>
        </p:nvSpPr>
        <p:spPr>
          <a:xfrm>
            <a:off x="1046698" y="3230983"/>
            <a:ext cx="5718173" cy="394198"/>
          </a:xfrm>
          <a:prstGeom prst="rect">
            <a:avLst/>
          </a:prstGeom>
        </p:spPr>
        <p:txBody>
          <a:bodyPr vert="horz"/>
          <a:lstStyle>
            <a:lvl1pPr marL="0" indent="0">
              <a:lnSpc>
                <a:spcPct val="60000"/>
              </a:lnSpc>
              <a:buNone/>
              <a:defRPr sz="20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4" name="Text Placeholder 49"/>
          <p:cNvSpPr>
            <a:spLocks noGrp="1"/>
          </p:cNvSpPr>
          <p:nvPr>
            <p:ph type="body" sz="quarter" idx="32" hasCustomPrompt="1"/>
          </p:nvPr>
        </p:nvSpPr>
        <p:spPr>
          <a:xfrm>
            <a:off x="330200" y="3082698"/>
            <a:ext cx="540000" cy="540000"/>
          </a:xfrm>
          <a:prstGeom prst="rect">
            <a:avLst/>
          </a:prstGeom>
          <a:solidFill>
            <a:schemeClr val="accent1"/>
          </a:solidFill>
          <a:ln w="19050" cmpd="sng">
            <a:noFill/>
          </a:ln>
        </p:spPr>
        <p:txBody>
          <a:bodyPr vert="horz" anchor="ctr"/>
          <a:lstStyle>
            <a:lvl1pPr marL="0" indent="0" algn="ctr">
              <a:lnSpc>
                <a:spcPts val="2800"/>
              </a:lnSpc>
              <a:spcBef>
                <a:spcPts val="0"/>
              </a:spcBef>
              <a:buNone/>
              <a:defRPr sz="2400" b="1">
                <a:solidFill>
                  <a:srgbClr val="C4CACD"/>
                </a:solidFill>
                <a:latin typeface="Arial" pitchFamily="34" charset="0"/>
                <a:cs typeface="Arial" pitchFamily="34" charset="0"/>
              </a:defRPr>
            </a:lvl1pPr>
          </a:lstStyle>
          <a:p>
            <a:pPr lvl="0"/>
            <a:r>
              <a:rPr lang="en-GB" noProof="0" dirty="0"/>
              <a:t>3</a:t>
            </a:r>
          </a:p>
        </p:txBody>
      </p:sp>
      <p:sp>
        <p:nvSpPr>
          <p:cNvPr id="35" name="Table Placeholder 29"/>
          <p:cNvSpPr>
            <a:spLocks noGrp="1"/>
          </p:cNvSpPr>
          <p:nvPr>
            <p:ph type="tbl" sz="quarter" idx="33"/>
          </p:nvPr>
        </p:nvSpPr>
        <p:spPr>
          <a:xfrm>
            <a:off x="987429" y="3763175"/>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6" name="Text Placeholder 2"/>
          <p:cNvSpPr>
            <a:spLocks noGrp="1"/>
          </p:cNvSpPr>
          <p:nvPr>
            <p:ph type="body" sz="quarter" idx="34"/>
          </p:nvPr>
        </p:nvSpPr>
        <p:spPr>
          <a:xfrm>
            <a:off x="1046698" y="3911927"/>
            <a:ext cx="5718173" cy="394198"/>
          </a:xfrm>
          <a:prstGeom prst="rect">
            <a:avLst/>
          </a:prstGeom>
        </p:spPr>
        <p:txBody>
          <a:bodyPr vert="horz"/>
          <a:lstStyle>
            <a:lvl1pPr marL="0" indent="0">
              <a:lnSpc>
                <a:spcPct val="60000"/>
              </a:lnSpc>
              <a:buNone/>
              <a:defRPr sz="20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7" name="Text Placeholder 49"/>
          <p:cNvSpPr>
            <a:spLocks noGrp="1"/>
          </p:cNvSpPr>
          <p:nvPr>
            <p:ph type="body" sz="quarter" idx="35" hasCustomPrompt="1"/>
          </p:nvPr>
        </p:nvSpPr>
        <p:spPr>
          <a:xfrm>
            <a:off x="330200" y="3763642"/>
            <a:ext cx="540000" cy="540000"/>
          </a:xfrm>
          <a:prstGeom prst="rect">
            <a:avLst/>
          </a:prstGeom>
          <a:solidFill>
            <a:schemeClr val="accent1"/>
          </a:solidFill>
          <a:ln w="19050" cmpd="sng">
            <a:noFill/>
          </a:ln>
        </p:spPr>
        <p:txBody>
          <a:bodyPr vert="horz" anchor="ctr"/>
          <a:lstStyle>
            <a:lvl1pPr marL="0" indent="0" algn="ctr">
              <a:lnSpc>
                <a:spcPts val="2800"/>
              </a:lnSpc>
              <a:spcBef>
                <a:spcPts val="0"/>
              </a:spcBef>
              <a:buNone/>
              <a:defRPr sz="2400" b="1">
                <a:solidFill>
                  <a:srgbClr val="C4CACD"/>
                </a:solidFill>
                <a:latin typeface="Arial" pitchFamily="34" charset="0"/>
                <a:cs typeface="Arial" pitchFamily="34" charset="0"/>
              </a:defRPr>
            </a:lvl1pPr>
          </a:lstStyle>
          <a:p>
            <a:pPr lvl="0"/>
            <a:r>
              <a:rPr lang="en-GB" noProof="0" dirty="0"/>
              <a:t>4</a:t>
            </a:r>
          </a:p>
        </p:txBody>
      </p:sp>
      <p:sp>
        <p:nvSpPr>
          <p:cNvPr id="38" name="Table Placeholder 29"/>
          <p:cNvSpPr>
            <a:spLocks noGrp="1"/>
          </p:cNvSpPr>
          <p:nvPr>
            <p:ph type="tbl" sz="quarter" idx="36"/>
          </p:nvPr>
        </p:nvSpPr>
        <p:spPr>
          <a:xfrm>
            <a:off x="987429" y="4440878"/>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9" name="Text Placeholder 2"/>
          <p:cNvSpPr>
            <a:spLocks noGrp="1"/>
          </p:cNvSpPr>
          <p:nvPr>
            <p:ph type="body" sz="quarter" idx="37"/>
          </p:nvPr>
        </p:nvSpPr>
        <p:spPr>
          <a:xfrm>
            <a:off x="1046698" y="4589630"/>
            <a:ext cx="5718173" cy="394198"/>
          </a:xfrm>
          <a:prstGeom prst="rect">
            <a:avLst/>
          </a:prstGeom>
        </p:spPr>
        <p:txBody>
          <a:bodyPr vert="horz"/>
          <a:lstStyle>
            <a:lvl1pPr marL="0" indent="0">
              <a:lnSpc>
                <a:spcPct val="60000"/>
              </a:lnSpc>
              <a:buNone/>
              <a:defRPr sz="20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40" name="Text Placeholder 49"/>
          <p:cNvSpPr>
            <a:spLocks noGrp="1"/>
          </p:cNvSpPr>
          <p:nvPr>
            <p:ph type="body" sz="quarter" idx="38" hasCustomPrompt="1"/>
          </p:nvPr>
        </p:nvSpPr>
        <p:spPr>
          <a:xfrm>
            <a:off x="330200" y="4441345"/>
            <a:ext cx="540000" cy="540000"/>
          </a:xfrm>
          <a:prstGeom prst="rect">
            <a:avLst/>
          </a:prstGeom>
          <a:solidFill>
            <a:schemeClr val="accent1"/>
          </a:solidFill>
          <a:ln w="19050" cmpd="sng">
            <a:noFill/>
          </a:ln>
        </p:spPr>
        <p:txBody>
          <a:bodyPr vert="horz" anchor="ctr"/>
          <a:lstStyle>
            <a:lvl1pPr marL="0" indent="0" algn="ctr">
              <a:lnSpc>
                <a:spcPts val="2800"/>
              </a:lnSpc>
              <a:spcBef>
                <a:spcPts val="0"/>
              </a:spcBef>
              <a:buNone/>
              <a:defRPr sz="2400" b="1">
                <a:solidFill>
                  <a:srgbClr val="C4CACD"/>
                </a:solidFill>
                <a:latin typeface="Arial" pitchFamily="34" charset="0"/>
                <a:cs typeface="Arial" pitchFamily="34" charset="0"/>
              </a:defRPr>
            </a:lvl1pPr>
          </a:lstStyle>
          <a:p>
            <a:pPr lvl="0"/>
            <a:r>
              <a:rPr lang="en-GB" noProof="0" dirty="0"/>
              <a:t>5</a:t>
            </a:r>
          </a:p>
        </p:txBody>
      </p:sp>
      <p:sp>
        <p:nvSpPr>
          <p:cNvPr id="41" name="Table Placeholder 29"/>
          <p:cNvSpPr>
            <a:spLocks noGrp="1"/>
          </p:cNvSpPr>
          <p:nvPr>
            <p:ph type="tbl" sz="quarter" idx="39"/>
          </p:nvPr>
        </p:nvSpPr>
        <p:spPr>
          <a:xfrm>
            <a:off x="987429" y="5129167"/>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42" name="Text Placeholder 2"/>
          <p:cNvSpPr>
            <a:spLocks noGrp="1"/>
          </p:cNvSpPr>
          <p:nvPr>
            <p:ph type="body" sz="quarter" idx="40"/>
          </p:nvPr>
        </p:nvSpPr>
        <p:spPr>
          <a:xfrm>
            <a:off x="1046698" y="5277919"/>
            <a:ext cx="5718173" cy="394198"/>
          </a:xfrm>
          <a:prstGeom prst="rect">
            <a:avLst/>
          </a:prstGeom>
        </p:spPr>
        <p:txBody>
          <a:bodyPr vert="horz"/>
          <a:lstStyle>
            <a:lvl1pPr marL="0" indent="0">
              <a:lnSpc>
                <a:spcPct val="60000"/>
              </a:lnSpc>
              <a:buNone/>
              <a:defRPr sz="20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43" name="Text Placeholder 49"/>
          <p:cNvSpPr>
            <a:spLocks noGrp="1"/>
          </p:cNvSpPr>
          <p:nvPr>
            <p:ph type="body" sz="quarter" idx="41" hasCustomPrompt="1"/>
          </p:nvPr>
        </p:nvSpPr>
        <p:spPr>
          <a:xfrm>
            <a:off x="330200" y="5129634"/>
            <a:ext cx="540000" cy="540000"/>
          </a:xfrm>
          <a:prstGeom prst="rect">
            <a:avLst/>
          </a:prstGeom>
          <a:solidFill>
            <a:schemeClr val="accent1"/>
          </a:solidFill>
          <a:ln w="19050" cmpd="sng">
            <a:noFill/>
          </a:ln>
        </p:spPr>
        <p:txBody>
          <a:bodyPr vert="horz" anchor="ctr"/>
          <a:lstStyle>
            <a:lvl1pPr marL="0" indent="0" algn="ctr">
              <a:lnSpc>
                <a:spcPts val="2800"/>
              </a:lnSpc>
              <a:spcBef>
                <a:spcPts val="0"/>
              </a:spcBef>
              <a:buNone/>
              <a:defRPr sz="2400" b="1">
                <a:solidFill>
                  <a:srgbClr val="C4CACD"/>
                </a:solidFill>
                <a:latin typeface="Arial" pitchFamily="34" charset="0"/>
                <a:cs typeface="Arial" pitchFamily="34" charset="0"/>
              </a:defRPr>
            </a:lvl1pPr>
          </a:lstStyle>
          <a:p>
            <a:pPr lvl="0"/>
            <a:r>
              <a:rPr lang="en-GB" noProof="0" dirty="0"/>
              <a:t>6</a:t>
            </a:r>
          </a:p>
        </p:txBody>
      </p:sp>
      <p:sp>
        <p:nvSpPr>
          <p:cNvPr id="26" name="Slide Number Placeholder 5"/>
          <p:cNvSpPr>
            <a:spLocks noGrp="1"/>
          </p:cNvSpPr>
          <p:nvPr>
            <p:ph type="sldNum" sz="quarter" idx="4"/>
          </p:nvPr>
        </p:nvSpPr>
        <p:spPr>
          <a:xfrm>
            <a:off x="337425" y="6564877"/>
            <a:ext cx="396000" cy="216000"/>
          </a:xfrm>
          <a:prstGeom prst="rect">
            <a:avLst/>
          </a:prstGeom>
        </p:spPr>
        <p:txBody>
          <a:bodyPr vert="horz" lIns="0" tIns="0" rIns="0" bIns="0" rtlCol="0" anchor="t" anchorCtr="0"/>
          <a:lstStyle>
            <a:lvl1pPr algn="l">
              <a:defRPr sz="800">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27" name="Title 8"/>
          <p:cNvSpPr>
            <a:spLocks noGrp="1"/>
          </p:cNvSpPr>
          <p:nvPr>
            <p:ph type="title" hasCustomPrompt="1"/>
          </p:nvPr>
        </p:nvSpPr>
        <p:spPr>
          <a:xfrm>
            <a:off x="237061" y="194400"/>
            <a:ext cx="8765651" cy="41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1 title</a:t>
            </a:r>
          </a:p>
        </p:txBody>
      </p:sp>
    </p:spTree>
    <p:extLst>
      <p:ext uri="{BB962C8B-B14F-4D97-AF65-F5344CB8AC3E}">
        <p14:creationId xmlns:p14="http://schemas.microsoft.com/office/powerpoint/2010/main" val="17701375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Nav Contents 2">
    <p:spTree>
      <p:nvGrpSpPr>
        <p:cNvPr id="1" name=""/>
        <p:cNvGrpSpPr/>
        <p:nvPr/>
      </p:nvGrpSpPr>
      <p:grpSpPr>
        <a:xfrm>
          <a:off x="0" y="0"/>
          <a:ext cx="0" cy="0"/>
          <a:chOff x="0" y="0"/>
          <a:chExt cx="0" cy="0"/>
        </a:xfrm>
      </p:grpSpPr>
      <p:sp>
        <p:nvSpPr>
          <p:cNvPr id="27" name="Title 8"/>
          <p:cNvSpPr>
            <a:spLocks noGrp="1"/>
          </p:cNvSpPr>
          <p:nvPr>
            <p:ph type="title" hasCustomPrompt="1"/>
          </p:nvPr>
        </p:nvSpPr>
        <p:spPr>
          <a:xfrm>
            <a:off x="237061" y="194400"/>
            <a:ext cx="8765651" cy="41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2 title</a:t>
            </a:r>
          </a:p>
        </p:txBody>
      </p:sp>
      <p:sp>
        <p:nvSpPr>
          <p:cNvPr id="22" name="Table Placeholder 29"/>
          <p:cNvSpPr>
            <a:spLocks noGrp="1"/>
          </p:cNvSpPr>
          <p:nvPr>
            <p:ph type="tbl" sz="quarter" idx="15"/>
          </p:nvPr>
        </p:nvSpPr>
        <p:spPr>
          <a:xfrm>
            <a:off x="987429" y="1731133"/>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3" name="Text Placeholder 2"/>
          <p:cNvSpPr>
            <a:spLocks noGrp="1"/>
          </p:cNvSpPr>
          <p:nvPr>
            <p:ph type="body" sz="quarter" idx="14"/>
          </p:nvPr>
        </p:nvSpPr>
        <p:spPr>
          <a:xfrm>
            <a:off x="1046698" y="1879885"/>
            <a:ext cx="5718173" cy="394198"/>
          </a:xfrm>
          <a:prstGeom prst="rect">
            <a:avLst/>
          </a:prstGeom>
        </p:spPr>
        <p:txBody>
          <a:bodyPr vert="horz"/>
          <a:lstStyle>
            <a:lvl1pPr marL="0" indent="0">
              <a:lnSpc>
                <a:spcPct val="60000"/>
              </a:lnSpc>
              <a:buNone/>
              <a:defRPr sz="20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731600"/>
            <a:ext cx="540000" cy="540000"/>
          </a:xfrm>
          <a:prstGeom prst="rect">
            <a:avLst/>
          </a:prstGeom>
          <a:solidFill>
            <a:srgbClr val="830051"/>
          </a:solidFill>
          <a:ln w="19050" cmpd="sng">
            <a:noFill/>
          </a:ln>
        </p:spPr>
        <p:txBody>
          <a:bodyPr vert="horz" anchor="ctr"/>
          <a:lstStyle>
            <a:lvl1pPr marL="0" indent="0" algn="ctr">
              <a:lnSpc>
                <a:spcPts val="2800"/>
              </a:lnSpc>
              <a:spcBef>
                <a:spcPts val="0"/>
              </a:spcBef>
              <a:buNone/>
              <a:defRPr sz="2400" b="1">
                <a:solidFill>
                  <a:srgbClr val="C4CACD"/>
                </a:solidFill>
                <a:latin typeface="Arial" pitchFamily="34" charset="0"/>
                <a:cs typeface="Arial" pitchFamily="34" charset="0"/>
              </a:defRPr>
            </a:lvl1pPr>
          </a:lstStyle>
          <a:p>
            <a:pPr lvl="0"/>
            <a:r>
              <a:rPr lang="en-GB" noProof="0" dirty="0"/>
              <a:t>1</a:t>
            </a:r>
          </a:p>
        </p:txBody>
      </p:sp>
      <p:sp>
        <p:nvSpPr>
          <p:cNvPr id="28" name="Table Placeholder 29"/>
          <p:cNvSpPr>
            <a:spLocks noGrp="1"/>
          </p:cNvSpPr>
          <p:nvPr>
            <p:ph type="tbl" sz="quarter" idx="27"/>
          </p:nvPr>
        </p:nvSpPr>
        <p:spPr>
          <a:xfrm>
            <a:off x="987429" y="2403489"/>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9" name="Text Placeholder 2"/>
          <p:cNvSpPr>
            <a:spLocks noGrp="1"/>
          </p:cNvSpPr>
          <p:nvPr>
            <p:ph type="body" sz="quarter" idx="28"/>
          </p:nvPr>
        </p:nvSpPr>
        <p:spPr>
          <a:xfrm>
            <a:off x="1046698" y="2552241"/>
            <a:ext cx="5718173" cy="394198"/>
          </a:xfrm>
          <a:prstGeom prst="rect">
            <a:avLst/>
          </a:prstGeom>
        </p:spPr>
        <p:txBody>
          <a:bodyPr vert="horz"/>
          <a:lstStyle>
            <a:lvl1pPr marL="0" indent="0">
              <a:lnSpc>
                <a:spcPct val="60000"/>
              </a:lnSpc>
              <a:buNone/>
              <a:defRPr sz="2000" b="1" baseline="0">
                <a:solidFill>
                  <a:srgbClr val="830051"/>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1" name="Text Placeholder 49"/>
          <p:cNvSpPr>
            <a:spLocks noGrp="1"/>
          </p:cNvSpPr>
          <p:nvPr>
            <p:ph type="body" sz="quarter" idx="29" hasCustomPrompt="1"/>
          </p:nvPr>
        </p:nvSpPr>
        <p:spPr>
          <a:xfrm>
            <a:off x="330200" y="2403956"/>
            <a:ext cx="540000" cy="540000"/>
          </a:xfrm>
          <a:prstGeom prst="rect">
            <a:avLst/>
          </a:prstGeom>
          <a:solidFill>
            <a:srgbClr val="D8DCDE"/>
          </a:solidFill>
          <a:ln w="19050" cmpd="sng">
            <a:noFill/>
          </a:ln>
        </p:spPr>
        <p:txBody>
          <a:bodyPr vert="horz" anchor="ctr"/>
          <a:lstStyle>
            <a:lvl1pPr marL="0" indent="0" algn="ctr">
              <a:lnSpc>
                <a:spcPts val="2800"/>
              </a:lnSpc>
              <a:spcBef>
                <a:spcPts val="0"/>
              </a:spcBef>
              <a:buNone/>
              <a:defRPr sz="2400" b="1">
                <a:solidFill>
                  <a:schemeClr val="tx2"/>
                </a:solidFill>
                <a:latin typeface="Arial" pitchFamily="34" charset="0"/>
                <a:cs typeface="Arial" pitchFamily="34" charset="0"/>
              </a:defRPr>
            </a:lvl1pPr>
          </a:lstStyle>
          <a:p>
            <a:pPr lvl="0"/>
            <a:r>
              <a:rPr lang="en-GB" noProof="0" dirty="0"/>
              <a:t>2</a:t>
            </a:r>
          </a:p>
        </p:txBody>
      </p:sp>
      <p:sp>
        <p:nvSpPr>
          <p:cNvPr id="32" name="Table Placeholder 29"/>
          <p:cNvSpPr>
            <a:spLocks noGrp="1"/>
          </p:cNvSpPr>
          <p:nvPr>
            <p:ph type="tbl" sz="quarter" idx="30"/>
          </p:nvPr>
        </p:nvSpPr>
        <p:spPr>
          <a:xfrm>
            <a:off x="987429" y="3082231"/>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3" name="Text Placeholder 2"/>
          <p:cNvSpPr>
            <a:spLocks noGrp="1"/>
          </p:cNvSpPr>
          <p:nvPr>
            <p:ph type="body" sz="quarter" idx="31"/>
          </p:nvPr>
        </p:nvSpPr>
        <p:spPr>
          <a:xfrm>
            <a:off x="1046698" y="3230983"/>
            <a:ext cx="5718173" cy="394198"/>
          </a:xfrm>
          <a:prstGeom prst="rect">
            <a:avLst/>
          </a:prstGeom>
        </p:spPr>
        <p:txBody>
          <a:bodyPr vert="horz"/>
          <a:lstStyle>
            <a:lvl1pPr marL="0" indent="0">
              <a:lnSpc>
                <a:spcPct val="60000"/>
              </a:lnSpc>
              <a:buNone/>
              <a:defRPr sz="20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4" name="Text Placeholder 49"/>
          <p:cNvSpPr>
            <a:spLocks noGrp="1"/>
          </p:cNvSpPr>
          <p:nvPr>
            <p:ph type="body" sz="quarter" idx="32" hasCustomPrompt="1"/>
          </p:nvPr>
        </p:nvSpPr>
        <p:spPr>
          <a:xfrm>
            <a:off x="330200" y="3082698"/>
            <a:ext cx="540000" cy="540000"/>
          </a:xfrm>
          <a:prstGeom prst="rect">
            <a:avLst/>
          </a:prstGeom>
          <a:solidFill>
            <a:srgbClr val="830051"/>
          </a:solidFill>
          <a:ln w="19050" cmpd="sng">
            <a:noFill/>
          </a:ln>
        </p:spPr>
        <p:txBody>
          <a:bodyPr vert="horz" anchor="ctr"/>
          <a:lstStyle>
            <a:lvl1pPr marL="0" indent="0" algn="ctr">
              <a:lnSpc>
                <a:spcPts val="2800"/>
              </a:lnSpc>
              <a:spcBef>
                <a:spcPts val="0"/>
              </a:spcBef>
              <a:buNone/>
              <a:defRPr sz="2400" b="1">
                <a:solidFill>
                  <a:srgbClr val="C4CACD"/>
                </a:solidFill>
                <a:latin typeface="Arial" pitchFamily="34" charset="0"/>
                <a:cs typeface="Arial" pitchFamily="34" charset="0"/>
              </a:defRPr>
            </a:lvl1pPr>
          </a:lstStyle>
          <a:p>
            <a:pPr lvl="0"/>
            <a:r>
              <a:rPr lang="en-GB" noProof="0"/>
              <a:t>3</a:t>
            </a:r>
          </a:p>
        </p:txBody>
      </p:sp>
      <p:sp>
        <p:nvSpPr>
          <p:cNvPr id="35" name="Table Placeholder 29"/>
          <p:cNvSpPr>
            <a:spLocks noGrp="1"/>
          </p:cNvSpPr>
          <p:nvPr>
            <p:ph type="tbl" sz="quarter" idx="33"/>
          </p:nvPr>
        </p:nvSpPr>
        <p:spPr>
          <a:xfrm>
            <a:off x="987429" y="3763175"/>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6" name="Text Placeholder 2"/>
          <p:cNvSpPr>
            <a:spLocks noGrp="1"/>
          </p:cNvSpPr>
          <p:nvPr>
            <p:ph type="body" sz="quarter" idx="34"/>
          </p:nvPr>
        </p:nvSpPr>
        <p:spPr>
          <a:xfrm>
            <a:off x="1046698" y="3911927"/>
            <a:ext cx="5718173" cy="394198"/>
          </a:xfrm>
          <a:prstGeom prst="rect">
            <a:avLst/>
          </a:prstGeom>
        </p:spPr>
        <p:txBody>
          <a:bodyPr vert="horz"/>
          <a:lstStyle>
            <a:lvl1pPr marL="0" indent="0">
              <a:lnSpc>
                <a:spcPct val="60000"/>
              </a:lnSpc>
              <a:buNone/>
              <a:defRPr sz="20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7" name="Text Placeholder 49"/>
          <p:cNvSpPr>
            <a:spLocks noGrp="1"/>
          </p:cNvSpPr>
          <p:nvPr>
            <p:ph type="body" sz="quarter" idx="35" hasCustomPrompt="1"/>
          </p:nvPr>
        </p:nvSpPr>
        <p:spPr>
          <a:xfrm>
            <a:off x="330200" y="3763642"/>
            <a:ext cx="540000" cy="540000"/>
          </a:xfrm>
          <a:prstGeom prst="rect">
            <a:avLst/>
          </a:prstGeom>
          <a:solidFill>
            <a:srgbClr val="830051"/>
          </a:solidFill>
          <a:ln w="19050" cmpd="sng">
            <a:noFill/>
          </a:ln>
        </p:spPr>
        <p:txBody>
          <a:bodyPr vert="horz" anchor="ctr"/>
          <a:lstStyle>
            <a:lvl1pPr marL="0" indent="0" algn="ctr">
              <a:lnSpc>
                <a:spcPts val="2800"/>
              </a:lnSpc>
              <a:spcBef>
                <a:spcPts val="0"/>
              </a:spcBef>
              <a:buNone/>
              <a:defRPr sz="2400" b="1">
                <a:solidFill>
                  <a:srgbClr val="C4CACD"/>
                </a:solidFill>
                <a:latin typeface="Arial" pitchFamily="34" charset="0"/>
                <a:cs typeface="Arial" pitchFamily="34" charset="0"/>
              </a:defRPr>
            </a:lvl1pPr>
          </a:lstStyle>
          <a:p>
            <a:pPr lvl="0"/>
            <a:r>
              <a:rPr lang="en-GB" noProof="0"/>
              <a:t>4</a:t>
            </a:r>
          </a:p>
        </p:txBody>
      </p:sp>
      <p:sp>
        <p:nvSpPr>
          <p:cNvPr id="38" name="Table Placeholder 29"/>
          <p:cNvSpPr>
            <a:spLocks noGrp="1"/>
          </p:cNvSpPr>
          <p:nvPr>
            <p:ph type="tbl" sz="quarter" idx="36"/>
          </p:nvPr>
        </p:nvSpPr>
        <p:spPr>
          <a:xfrm>
            <a:off x="987429" y="4440878"/>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9" name="Text Placeholder 2"/>
          <p:cNvSpPr>
            <a:spLocks noGrp="1"/>
          </p:cNvSpPr>
          <p:nvPr>
            <p:ph type="body" sz="quarter" idx="37"/>
          </p:nvPr>
        </p:nvSpPr>
        <p:spPr>
          <a:xfrm>
            <a:off x="1046698" y="4589630"/>
            <a:ext cx="5718173" cy="394198"/>
          </a:xfrm>
          <a:prstGeom prst="rect">
            <a:avLst/>
          </a:prstGeom>
        </p:spPr>
        <p:txBody>
          <a:bodyPr vert="horz"/>
          <a:lstStyle>
            <a:lvl1pPr marL="0" indent="0">
              <a:lnSpc>
                <a:spcPct val="60000"/>
              </a:lnSpc>
              <a:buNone/>
              <a:defRPr sz="20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40" name="Text Placeholder 49"/>
          <p:cNvSpPr>
            <a:spLocks noGrp="1"/>
          </p:cNvSpPr>
          <p:nvPr>
            <p:ph type="body" sz="quarter" idx="38" hasCustomPrompt="1"/>
          </p:nvPr>
        </p:nvSpPr>
        <p:spPr>
          <a:xfrm>
            <a:off x="330200" y="4441345"/>
            <a:ext cx="540000" cy="540000"/>
          </a:xfrm>
          <a:prstGeom prst="rect">
            <a:avLst/>
          </a:prstGeom>
          <a:solidFill>
            <a:srgbClr val="830051"/>
          </a:solidFill>
          <a:ln w="19050" cmpd="sng">
            <a:noFill/>
          </a:ln>
        </p:spPr>
        <p:txBody>
          <a:bodyPr vert="horz" anchor="ctr"/>
          <a:lstStyle>
            <a:lvl1pPr marL="0" indent="0" algn="ctr">
              <a:lnSpc>
                <a:spcPts val="2800"/>
              </a:lnSpc>
              <a:spcBef>
                <a:spcPts val="0"/>
              </a:spcBef>
              <a:buNone/>
              <a:defRPr sz="2400" b="1">
                <a:solidFill>
                  <a:srgbClr val="C4CACD"/>
                </a:solidFill>
                <a:latin typeface="Arial" pitchFamily="34" charset="0"/>
                <a:cs typeface="Arial" pitchFamily="34" charset="0"/>
              </a:defRPr>
            </a:lvl1pPr>
          </a:lstStyle>
          <a:p>
            <a:pPr lvl="0"/>
            <a:r>
              <a:rPr lang="en-GB" noProof="0"/>
              <a:t>5</a:t>
            </a:r>
          </a:p>
        </p:txBody>
      </p:sp>
      <p:sp>
        <p:nvSpPr>
          <p:cNvPr id="41" name="Table Placeholder 29"/>
          <p:cNvSpPr>
            <a:spLocks noGrp="1"/>
          </p:cNvSpPr>
          <p:nvPr>
            <p:ph type="tbl" sz="quarter" idx="39"/>
          </p:nvPr>
        </p:nvSpPr>
        <p:spPr>
          <a:xfrm>
            <a:off x="987429" y="5129167"/>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42" name="Text Placeholder 2"/>
          <p:cNvSpPr>
            <a:spLocks noGrp="1"/>
          </p:cNvSpPr>
          <p:nvPr>
            <p:ph type="body" sz="quarter" idx="40"/>
          </p:nvPr>
        </p:nvSpPr>
        <p:spPr>
          <a:xfrm>
            <a:off x="1046698" y="5277919"/>
            <a:ext cx="5718173" cy="394198"/>
          </a:xfrm>
          <a:prstGeom prst="rect">
            <a:avLst/>
          </a:prstGeom>
        </p:spPr>
        <p:txBody>
          <a:bodyPr vert="horz"/>
          <a:lstStyle>
            <a:lvl1pPr marL="0" indent="0">
              <a:lnSpc>
                <a:spcPct val="60000"/>
              </a:lnSpc>
              <a:buNone/>
              <a:defRPr sz="20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3" name="Text Placeholder 49"/>
          <p:cNvSpPr>
            <a:spLocks noGrp="1"/>
          </p:cNvSpPr>
          <p:nvPr>
            <p:ph type="body" sz="quarter" idx="41" hasCustomPrompt="1"/>
          </p:nvPr>
        </p:nvSpPr>
        <p:spPr>
          <a:xfrm>
            <a:off x="330200" y="5129634"/>
            <a:ext cx="540000" cy="540000"/>
          </a:xfrm>
          <a:prstGeom prst="rect">
            <a:avLst/>
          </a:prstGeom>
          <a:solidFill>
            <a:srgbClr val="830051"/>
          </a:solidFill>
          <a:ln w="19050" cmpd="sng">
            <a:noFill/>
          </a:ln>
        </p:spPr>
        <p:txBody>
          <a:bodyPr vert="horz" anchor="ctr"/>
          <a:lstStyle>
            <a:lvl1pPr marL="0" indent="0" algn="ctr">
              <a:lnSpc>
                <a:spcPts val="2800"/>
              </a:lnSpc>
              <a:spcBef>
                <a:spcPts val="0"/>
              </a:spcBef>
              <a:buNone/>
              <a:defRPr sz="2400" b="1">
                <a:solidFill>
                  <a:srgbClr val="C4CACD"/>
                </a:solidFill>
                <a:latin typeface="Arial" pitchFamily="34" charset="0"/>
                <a:cs typeface="Arial" pitchFamily="34" charset="0"/>
              </a:defRPr>
            </a:lvl1pPr>
          </a:lstStyle>
          <a:p>
            <a:pPr lvl="0"/>
            <a:r>
              <a:rPr lang="en-GB" noProof="0"/>
              <a:t>6</a:t>
            </a:r>
          </a:p>
        </p:txBody>
      </p:sp>
      <p:sp>
        <p:nvSpPr>
          <p:cNvPr id="26" name="Slide Number Placeholder 5"/>
          <p:cNvSpPr>
            <a:spLocks noGrp="1"/>
          </p:cNvSpPr>
          <p:nvPr>
            <p:ph type="sldNum" sz="quarter" idx="4"/>
          </p:nvPr>
        </p:nvSpPr>
        <p:spPr>
          <a:xfrm>
            <a:off x="337425" y="6564877"/>
            <a:ext cx="396000" cy="216000"/>
          </a:xfrm>
          <a:prstGeom prst="rect">
            <a:avLst/>
          </a:prstGeom>
        </p:spPr>
        <p:txBody>
          <a:bodyPr vert="horz" lIns="0" tIns="0" rIns="0" bIns="0" rtlCol="0" anchor="t" anchorCtr="0"/>
          <a:lstStyle>
            <a:lvl1pPr algn="l">
              <a:defRPr sz="800">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31231499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Nav Contents 3">
    <p:spTree>
      <p:nvGrpSpPr>
        <p:cNvPr id="1" name=""/>
        <p:cNvGrpSpPr/>
        <p:nvPr/>
      </p:nvGrpSpPr>
      <p:grpSpPr>
        <a:xfrm>
          <a:off x="0" y="0"/>
          <a:ext cx="0" cy="0"/>
          <a:chOff x="0" y="0"/>
          <a:chExt cx="0" cy="0"/>
        </a:xfrm>
      </p:grpSpPr>
      <p:sp>
        <p:nvSpPr>
          <p:cNvPr id="27" name="Title 8"/>
          <p:cNvSpPr>
            <a:spLocks noGrp="1"/>
          </p:cNvSpPr>
          <p:nvPr>
            <p:ph type="title" hasCustomPrompt="1"/>
          </p:nvPr>
        </p:nvSpPr>
        <p:spPr>
          <a:xfrm>
            <a:off x="237061" y="194400"/>
            <a:ext cx="8765651" cy="41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3 title</a:t>
            </a:r>
          </a:p>
        </p:txBody>
      </p:sp>
      <p:sp>
        <p:nvSpPr>
          <p:cNvPr id="22" name="Table Placeholder 29"/>
          <p:cNvSpPr>
            <a:spLocks noGrp="1"/>
          </p:cNvSpPr>
          <p:nvPr>
            <p:ph type="tbl" sz="quarter" idx="15"/>
          </p:nvPr>
        </p:nvSpPr>
        <p:spPr>
          <a:xfrm>
            <a:off x="987429" y="1731133"/>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3" name="Text Placeholder 2"/>
          <p:cNvSpPr>
            <a:spLocks noGrp="1"/>
          </p:cNvSpPr>
          <p:nvPr>
            <p:ph type="body" sz="quarter" idx="14"/>
          </p:nvPr>
        </p:nvSpPr>
        <p:spPr>
          <a:xfrm>
            <a:off x="1046698" y="1879885"/>
            <a:ext cx="5718173" cy="394198"/>
          </a:xfrm>
          <a:prstGeom prst="rect">
            <a:avLst/>
          </a:prstGeom>
        </p:spPr>
        <p:txBody>
          <a:bodyPr vert="horz"/>
          <a:lstStyle>
            <a:lvl1pPr marL="0" indent="0">
              <a:lnSpc>
                <a:spcPct val="60000"/>
              </a:lnSpc>
              <a:buNone/>
              <a:defRPr sz="20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731600"/>
            <a:ext cx="540000" cy="540000"/>
          </a:xfrm>
          <a:prstGeom prst="rect">
            <a:avLst/>
          </a:prstGeom>
          <a:solidFill>
            <a:schemeClr val="accent1"/>
          </a:solidFill>
          <a:ln w="19050" cmpd="sng">
            <a:noFill/>
          </a:ln>
        </p:spPr>
        <p:txBody>
          <a:bodyPr vert="horz" anchor="ctr"/>
          <a:lstStyle>
            <a:lvl1pPr marL="0" indent="0" algn="ctr">
              <a:lnSpc>
                <a:spcPts val="2800"/>
              </a:lnSpc>
              <a:spcBef>
                <a:spcPts val="0"/>
              </a:spcBef>
              <a:buNone/>
              <a:defRPr sz="2400" b="1">
                <a:solidFill>
                  <a:srgbClr val="C4CACD"/>
                </a:solidFill>
                <a:latin typeface="Arial" pitchFamily="34" charset="0"/>
                <a:cs typeface="Arial" pitchFamily="34" charset="0"/>
              </a:defRPr>
            </a:lvl1pPr>
          </a:lstStyle>
          <a:p>
            <a:pPr lvl="0"/>
            <a:r>
              <a:rPr lang="en-GB" noProof="0" dirty="0"/>
              <a:t>1</a:t>
            </a:r>
          </a:p>
        </p:txBody>
      </p:sp>
      <p:sp>
        <p:nvSpPr>
          <p:cNvPr id="28" name="Table Placeholder 29"/>
          <p:cNvSpPr>
            <a:spLocks noGrp="1"/>
          </p:cNvSpPr>
          <p:nvPr>
            <p:ph type="tbl" sz="quarter" idx="27"/>
          </p:nvPr>
        </p:nvSpPr>
        <p:spPr>
          <a:xfrm>
            <a:off x="987429" y="2403489"/>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9" name="Text Placeholder 2"/>
          <p:cNvSpPr>
            <a:spLocks noGrp="1"/>
          </p:cNvSpPr>
          <p:nvPr>
            <p:ph type="body" sz="quarter" idx="28"/>
          </p:nvPr>
        </p:nvSpPr>
        <p:spPr>
          <a:xfrm>
            <a:off x="1046698" y="2552241"/>
            <a:ext cx="5718173" cy="394198"/>
          </a:xfrm>
          <a:prstGeom prst="rect">
            <a:avLst/>
          </a:prstGeom>
        </p:spPr>
        <p:txBody>
          <a:bodyPr vert="horz"/>
          <a:lstStyle>
            <a:lvl1pPr marL="0" indent="0">
              <a:lnSpc>
                <a:spcPct val="60000"/>
              </a:lnSpc>
              <a:buNone/>
              <a:defRPr sz="20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1" name="Text Placeholder 49"/>
          <p:cNvSpPr>
            <a:spLocks noGrp="1"/>
          </p:cNvSpPr>
          <p:nvPr>
            <p:ph type="body" sz="quarter" idx="29" hasCustomPrompt="1"/>
          </p:nvPr>
        </p:nvSpPr>
        <p:spPr>
          <a:xfrm>
            <a:off x="330200" y="2403956"/>
            <a:ext cx="540000" cy="540000"/>
          </a:xfrm>
          <a:prstGeom prst="rect">
            <a:avLst/>
          </a:prstGeom>
          <a:solidFill>
            <a:schemeClr val="accent1"/>
          </a:solidFill>
          <a:ln w="19050" cmpd="sng">
            <a:noFill/>
          </a:ln>
        </p:spPr>
        <p:txBody>
          <a:bodyPr vert="horz" anchor="ctr"/>
          <a:lstStyle>
            <a:lvl1pPr marL="0" indent="0" algn="ctr">
              <a:lnSpc>
                <a:spcPts val="2800"/>
              </a:lnSpc>
              <a:spcBef>
                <a:spcPts val="0"/>
              </a:spcBef>
              <a:buNone/>
              <a:defRPr sz="2400" b="1">
                <a:solidFill>
                  <a:srgbClr val="C4CACD"/>
                </a:solidFill>
                <a:latin typeface="Arial" pitchFamily="34" charset="0"/>
                <a:cs typeface="Arial" pitchFamily="34" charset="0"/>
              </a:defRPr>
            </a:lvl1pPr>
          </a:lstStyle>
          <a:p>
            <a:pPr lvl="0"/>
            <a:r>
              <a:rPr lang="en-GB" noProof="0"/>
              <a:t>2</a:t>
            </a:r>
          </a:p>
        </p:txBody>
      </p:sp>
      <p:sp>
        <p:nvSpPr>
          <p:cNvPr id="32" name="Table Placeholder 29"/>
          <p:cNvSpPr>
            <a:spLocks noGrp="1"/>
          </p:cNvSpPr>
          <p:nvPr>
            <p:ph type="tbl" sz="quarter" idx="30"/>
          </p:nvPr>
        </p:nvSpPr>
        <p:spPr>
          <a:xfrm>
            <a:off x="987429" y="3082231"/>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3" name="Text Placeholder 2"/>
          <p:cNvSpPr>
            <a:spLocks noGrp="1"/>
          </p:cNvSpPr>
          <p:nvPr>
            <p:ph type="body" sz="quarter" idx="31"/>
          </p:nvPr>
        </p:nvSpPr>
        <p:spPr>
          <a:xfrm>
            <a:off x="1046698" y="3230983"/>
            <a:ext cx="5718173" cy="394198"/>
          </a:xfrm>
          <a:prstGeom prst="rect">
            <a:avLst/>
          </a:prstGeom>
        </p:spPr>
        <p:txBody>
          <a:bodyPr vert="horz"/>
          <a:lstStyle>
            <a:lvl1pPr marL="0" indent="0">
              <a:lnSpc>
                <a:spcPct val="60000"/>
              </a:lnSpc>
              <a:buNone/>
              <a:defRPr sz="2000" b="1">
                <a:solidFill>
                  <a:schemeClr val="tx2"/>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4" name="Text Placeholder 49"/>
          <p:cNvSpPr>
            <a:spLocks noGrp="1"/>
          </p:cNvSpPr>
          <p:nvPr>
            <p:ph type="body" sz="quarter" idx="32" hasCustomPrompt="1"/>
          </p:nvPr>
        </p:nvSpPr>
        <p:spPr>
          <a:xfrm>
            <a:off x="330200" y="3082698"/>
            <a:ext cx="540000" cy="540000"/>
          </a:xfrm>
          <a:prstGeom prst="rect">
            <a:avLst/>
          </a:prstGeom>
          <a:solidFill>
            <a:srgbClr val="D8DCDE"/>
          </a:solidFill>
          <a:ln w="19050" cmpd="sng">
            <a:noFill/>
          </a:ln>
        </p:spPr>
        <p:txBody>
          <a:bodyPr vert="horz" anchor="ctr"/>
          <a:lstStyle>
            <a:lvl1pPr marL="0" indent="0" algn="ctr">
              <a:lnSpc>
                <a:spcPts val="2800"/>
              </a:lnSpc>
              <a:spcBef>
                <a:spcPts val="0"/>
              </a:spcBef>
              <a:buNone/>
              <a:defRPr sz="2400" b="1">
                <a:solidFill>
                  <a:schemeClr val="tx2"/>
                </a:solidFill>
                <a:latin typeface="Arial" pitchFamily="34" charset="0"/>
                <a:cs typeface="Arial" pitchFamily="34" charset="0"/>
              </a:defRPr>
            </a:lvl1pPr>
          </a:lstStyle>
          <a:p>
            <a:pPr lvl="0"/>
            <a:r>
              <a:rPr lang="en-GB" noProof="0" dirty="0"/>
              <a:t>3</a:t>
            </a:r>
          </a:p>
        </p:txBody>
      </p:sp>
      <p:sp>
        <p:nvSpPr>
          <p:cNvPr id="35" name="Table Placeholder 29"/>
          <p:cNvSpPr>
            <a:spLocks noGrp="1"/>
          </p:cNvSpPr>
          <p:nvPr>
            <p:ph type="tbl" sz="quarter" idx="33"/>
          </p:nvPr>
        </p:nvSpPr>
        <p:spPr>
          <a:xfrm>
            <a:off x="987429" y="3763175"/>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6" name="Text Placeholder 2"/>
          <p:cNvSpPr>
            <a:spLocks noGrp="1"/>
          </p:cNvSpPr>
          <p:nvPr>
            <p:ph type="body" sz="quarter" idx="34"/>
          </p:nvPr>
        </p:nvSpPr>
        <p:spPr>
          <a:xfrm>
            <a:off x="1046698" y="3911927"/>
            <a:ext cx="5718173" cy="394198"/>
          </a:xfrm>
          <a:prstGeom prst="rect">
            <a:avLst/>
          </a:prstGeom>
        </p:spPr>
        <p:txBody>
          <a:bodyPr vert="horz"/>
          <a:lstStyle>
            <a:lvl1pPr marL="0" indent="0">
              <a:lnSpc>
                <a:spcPct val="60000"/>
              </a:lnSpc>
              <a:buNone/>
              <a:defRPr sz="20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7" name="Text Placeholder 49"/>
          <p:cNvSpPr>
            <a:spLocks noGrp="1"/>
          </p:cNvSpPr>
          <p:nvPr>
            <p:ph type="body" sz="quarter" idx="35" hasCustomPrompt="1"/>
          </p:nvPr>
        </p:nvSpPr>
        <p:spPr>
          <a:xfrm>
            <a:off x="330200" y="3763642"/>
            <a:ext cx="540000" cy="540000"/>
          </a:xfrm>
          <a:prstGeom prst="rect">
            <a:avLst/>
          </a:prstGeom>
          <a:solidFill>
            <a:schemeClr val="accent1"/>
          </a:solidFill>
          <a:ln w="19050" cmpd="sng">
            <a:noFill/>
          </a:ln>
        </p:spPr>
        <p:txBody>
          <a:bodyPr vert="horz" anchor="ctr"/>
          <a:lstStyle>
            <a:lvl1pPr marL="0" indent="0" algn="ctr">
              <a:lnSpc>
                <a:spcPts val="2800"/>
              </a:lnSpc>
              <a:spcBef>
                <a:spcPts val="0"/>
              </a:spcBef>
              <a:buNone/>
              <a:defRPr sz="2400" b="1">
                <a:solidFill>
                  <a:srgbClr val="C4CACD"/>
                </a:solidFill>
                <a:latin typeface="Arial" pitchFamily="34" charset="0"/>
                <a:cs typeface="Arial" pitchFamily="34" charset="0"/>
              </a:defRPr>
            </a:lvl1pPr>
          </a:lstStyle>
          <a:p>
            <a:pPr lvl="0"/>
            <a:r>
              <a:rPr lang="en-GB" noProof="0"/>
              <a:t>4</a:t>
            </a:r>
          </a:p>
        </p:txBody>
      </p:sp>
      <p:sp>
        <p:nvSpPr>
          <p:cNvPr id="38" name="Table Placeholder 29"/>
          <p:cNvSpPr>
            <a:spLocks noGrp="1"/>
          </p:cNvSpPr>
          <p:nvPr>
            <p:ph type="tbl" sz="quarter" idx="36"/>
          </p:nvPr>
        </p:nvSpPr>
        <p:spPr>
          <a:xfrm>
            <a:off x="987429" y="4440878"/>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9" name="Text Placeholder 2"/>
          <p:cNvSpPr>
            <a:spLocks noGrp="1"/>
          </p:cNvSpPr>
          <p:nvPr>
            <p:ph type="body" sz="quarter" idx="37"/>
          </p:nvPr>
        </p:nvSpPr>
        <p:spPr>
          <a:xfrm>
            <a:off x="1046698" y="4589630"/>
            <a:ext cx="5718173" cy="394198"/>
          </a:xfrm>
          <a:prstGeom prst="rect">
            <a:avLst/>
          </a:prstGeom>
        </p:spPr>
        <p:txBody>
          <a:bodyPr vert="horz"/>
          <a:lstStyle>
            <a:lvl1pPr marL="0" indent="0">
              <a:lnSpc>
                <a:spcPct val="60000"/>
              </a:lnSpc>
              <a:buNone/>
              <a:defRPr sz="20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40" name="Text Placeholder 49"/>
          <p:cNvSpPr>
            <a:spLocks noGrp="1"/>
          </p:cNvSpPr>
          <p:nvPr>
            <p:ph type="body" sz="quarter" idx="38" hasCustomPrompt="1"/>
          </p:nvPr>
        </p:nvSpPr>
        <p:spPr>
          <a:xfrm>
            <a:off x="330200" y="4441345"/>
            <a:ext cx="540000" cy="540000"/>
          </a:xfrm>
          <a:prstGeom prst="rect">
            <a:avLst/>
          </a:prstGeom>
          <a:solidFill>
            <a:schemeClr val="accent1"/>
          </a:solidFill>
          <a:ln w="19050" cmpd="sng">
            <a:noFill/>
          </a:ln>
        </p:spPr>
        <p:txBody>
          <a:bodyPr vert="horz" anchor="ctr"/>
          <a:lstStyle>
            <a:lvl1pPr marL="0" indent="0" algn="ctr">
              <a:lnSpc>
                <a:spcPts val="2800"/>
              </a:lnSpc>
              <a:spcBef>
                <a:spcPts val="0"/>
              </a:spcBef>
              <a:buNone/>
              <a:defRPr sz="2400" b="1">
                <a:solidFill>
                  <a:srgbClr val="C4CACD"/>
                </a:solidFill>
                <a:latin typeface="Arial" pitchFamily="34" charset="0"/>
                <a:cs typeface="Arial" pitchFamily="34" charset="0"/>
              </a:defRPr>
            </a:lvl1pPr>
          </a:lstStyle>
          <a:p>
            <a:pPr lvl="0"/>
            <a:r>
              <a:rPr lang="en-GB" noProof="0"/>
              <a:t>5</a:t>
            </a:r>
          </a:p>
        </p:txBody>
      </p:sp>
      <p:sp>
        <p:nvSpPr>
          <p:cNvPr id="41" name="Table Placeholder 29"/>
          <p:cNvSpPr>
            <a:spLocks noGrp="1"/>
          </p:cNvSpPr>
          <p:nvPr>
            <p:ph type="tbl" sz="quarter" idx="39"/>
          </p:nvPr>
        </p:nvSpPr>
        <p:spPr>
          <a:xfrm>
            <a:off x="987429" y="5129167"/>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42" name="Text Placeholder 2"/>
          <p:cNvSpPr>
            <a:spLocks noGrp="1"/>
          </p:cNvSpPr>
          <p:nvPr>
            <p:ph type="body" sz="quarter" idx="40"/>
          </p:nvPr>
        </p:nvSpPr>
        <p:spPr>
          <a:xfrm>
            <a:off x="1046698" y="5277919"/>
            <a:ext cx="5718173" cy="394198"/>
          </a:xfrm>
          <a:prstGeom prst="rect">
            <a:avLst/>
          </a:prstGeom>
        </p:spPr>
        <p:txBody>
          <a:bodyPr vert="horz"/>
          <a:lstStyle>
            <a:lvl1pPr marL="0" indent="0">
              <a:lnSpc>
                <a:spcPct val="60000"/>
              </a:lnSpc>
              <a:buNone/>
              <a:defRPr sz="20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43" name="Text Placeholder 49"/>
          <p:cNvSpPr>
            <a:spLocks noGrp="1"/>
          </p:cNvSpPr>
          <p:nvPr>
            <p:ph type="body" sz="quarter" idx="41" hasCustomPrompt="1"/>
          </p:nvPr>
        </p:nvSpPr>
        <p:spPr>
          <a:xfrm>
            <a:off x="330200" y="5129634"/>
            <a:ext cx="540000" cy="540000"/>
          </a:xfrm>
          <a:prstGeom prst="rect">
            <a:avLst/>
          </a:prstGeom>
          <a:solidFill>
            <a:schemeClr val="accent1"/>
          </a:solidFill>
          <a:ln w="19050" cmpd="sng">
            <a:noFill/>
          </a:ln>
        </p:spPr>
        <p:txBody>
          <a:bodyPr vert="horz" anchor="ctr"/>
          <a:lstStyle>
            <a:lvl1pPr marL="0" indent="0" algn="ctr">
              <a:lnSpc>
                <a:spcPts val="2800"/>
              </a:lnSpc>
              <a:spcBef>
                <a:spcPts val="0"/>
              </a:spcBef>
              <a:buNone/>
              <a:defRPr sz="2400" b="1">
                <a:solidFill>
                  <a:srgbClr val="C4CACD"/>
                </a:solidFill>
                <a:latin typeface="Arial" pitchFamily="34" charset="0"/>
                <a:cs typeface="Arial" pitchFamily="34" charset="0"/>
              </a:defRPr>
            </a:lvl1pPr>
          </a:lstStyle>
          <a:p>
            <a:pPr lvl="0"/>
            <a:r>
              <a:rPr lang="en-GB" noProof="0" dirty="0"/>
              <a:t>6</a:t>
            </a:r>
          </a:p>
        </p:txBody>
      </p:sp>
      <p:sp>
        <p:nvSpPr>
          <p:cNvPr id="26" name="Slide Number Placeholder 5"/>
          <p:cNvSpPr>
            <a:spLocks noGrp="1"/>
          </p:cNvSpPr>
          <p:nvPr>
            <p:ph type="sldNum" sz="quarter" idx="4"/>
          </p:nvPr>
        </p:nvSpPr>
        <p:spPr>
          <a:xfrm>
            <a:off x="337425" y="6564877"/>
            <a:ext cx="396000" cy="216000"/>
          </a:xfrm>
          <a:prstGeom prst="rect">
            <a:avLst/>
          </a:prstGeom>
        </p:spPr>
        <p:txBody>
          <a:bodyPr vert="horz" lIns="0" tIns="0" rIns="0" bIns="0" rtlCol="0" anchor="t" anchorCtr="0"/>
          <a:lstStyle>
            <a:lvl1pPr algn="l">
              <a:defRPr sz="800">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31231499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Nav Contents 4">
    <p:spTree>
      <p:nvGrpSpPr>
        <p:cNvPr id="1" name=""/>
        <p:cNvGrpSpPr/>
        <p:nvPr/>
      </p:nvGrpSpPr>
      <p:grpSpPr>
        <a:xfrm>
          <a:off x="0" y="0"/>
          <a:ext cx="0" cy="0"/>
          <a:chOff x="0" y="0"/>
          <a:chExt cx="0" cy="0"/>
        </a:xfrm>
      </p:grpSpPr>
      <p:sp>
        <p:nvSpPr>
          <p:cNvPr id="27" name="Title 8"/>
          <p:cNvSpPr>
            <a:spLocks noGrp="1"/>
          </p:cNvSpPr>
          <p:nvPr>
            <p:ph type="title" hasCustomPrompt="1"/>
          </p:nvPr>
        </p:nvSpPr>
        <p:spPr>
          <a:xfrm>
            <a:off x="237061" y="194400"/>
            <a:ext cx="8765651" cy="41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4 title</a:t>
            </a:r>
          </a:p>
        </p:txBody>
      </p:sp>
      <p:sp>
        <p:nvSpPr>
          <p:cNvPr id="22" name="Table Placeholder 29"/>
          <p:cNvSpPr>
            <a:spLocks noGrp="1"/>
          </p:cNvSpPr>
          <p:nvPr>
            <p:ph type="tbl" sz="quarter" idx="15"/>
          </p:nvPr>
        </p:nvSpPr>
        <p:spPr>
          <a:xfrm>
            <a:off x="987429" y="1731133"/>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3" name="Text Placeholder 2"/>
          <p:cNvSpPr>
            <a:spLocks noGrp="1"/>
          </p:cNvSpPr>
          <p:nvPr>
            <p:ph type="body" sz="quarter" idx="14"/>
          </p:nvPr>
        </p:nvSpPr>
        <p:spPr>
          <a:xfrm>
            <a:off x="1046698" y="1879885"/>
            <a:ext cx="5718173" cy="394198"/>
          </a:xfrm>
          <a:prstGeom prst="rect">
            <a:avLst/>
          </a:prstGeom>
        </p:spPr>
        <p:txBody>
          <a:bodyPr vert="horz"/>
          <a:lstStyle>
            <a:lvl1pPr marL="0" indent="0">
              <a:lnSpc>
                <a:spcPct val="60000"/>
              </a:lnSpc>
              <a:buNone/>
              <a:defRPr sz="20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731600"/>
            <a:ext cx="540000" cy="540000"/>
          </a:xfrm>
          <a:prstGeom prst="rect">
            <a:avLst/>
          </a:prstGeom>
          <a:solidFill>
            <a:schemeClr val="tx2"/>
          </a:solidFill>
          <a:ln w="19050" cmpd="sng">
            <a:noFill/>
          </a:ln>
        </p:spPr>
        <p:txBody>
          <a:bodyPr vert="horz" anchor="ctr"/>
          <a:lstStyle>
            <a:lvl1pPr marL="0" indent="0" algn="ctr">
              <a:lnSpc>
                <a:spcPts val="2800"/>
              </a:lnSpc>
              <a:spcBef>
                <a:spcPts val="0"/>
              </a:spcBef>
              <a:buNone/>
              <a:defRPr sz="2400" b="1">
                <a:solidFill>
                  <a:srgbClr val="C4CACD"/>
                </a:solidFill>
                <a:latin typeface="Arial" pitchFamily="34" charset="0"/>
                <a:cs typeface="Arial" pitchFamily="34" charset="0"/>
              </a:defRPr>
            </a:lvl1pPr>
          </a:lstStyle>
          <a:p>
            <a:pPr lvl="0"/>
            <a:r>
              <a:rPr lang="en-GB" noProof="0" dirty="0"/>
              <a:t>1</a:t>
            </a:r>
          </a:p>
        </p:txBody>
      </p:sp>
      <p:sp>
        <p:nvSpPr>
          <p:cNvPr id="28" name="Table Placeholder 29"/>
          <p:cNvSpPr>
            <a:spLocks noGrp="1"/>
          </p:cNvSpPr>
          <p:nvPr>
            <p:ph type="tbl" sz="quarter" idx="27"/>
          </p:nvPr>
        </p:nvSpPr>
        <p:spPr>
          <a:xfrm>
            <a:off x="987429" y="2403489"/>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9" name="Text Placeholder 2"/>
          <p:cNvSpPr>
            <a:spLocks noGrp="1"/>
          </p:cNvSpPr>
          <p:nvPr>
            <p:ph type="body" sz="quarter" idx="28"/>
          </p:nvPr>
        </p:nvSpPr>
        <p:spPr>
          <a:xfrm>
            <a:off x="1046698" y="2552241"/>
            <a:ext cx="5718173" cy="394198"/>
          </a:xfrm>
          <a:prstGeom prst="rect">
            <a:avLst/>
          </a:prstGeom>
        </p:spPr>
        <p:txBody>
          <a:bodyPr vert="horz"/>
          <a:lstStyle>
            <a:lvl1pPr marL="0" indent="0">
              <a:lnSpc>
                <a:spcPct val="60000"/>
              </a:lnSpc>
              <a:buNone/>
              <a:defRPr sz="20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1" name="Text Placeholder 49"/>
          <p:cNvSpPr>
            <a:spLocks noGrp="1"/>
          </p:cNvSpPr>
          <p:nvPr>
            <p:ph type="body" sz="quarter" idx="29" hasCustomPrompt="1"/>
          </p:nvPr>
        </p:nvSpPr>
        <p:spPr>
          <a:xfrm>
            <a:off x="330200" y="2403956"/>
            <a:ext cx="540000" cy="540000"/>
          </a:xfrm>
          <a:prstGeom prst="rect">
            <a:avLst/>
          </a:prstGeom>
          <a:solidFill>
            <a:srgbClr val="830051"/>
          </a:solidFill>
          <a:ln w="19050" cmpd="sng">
            <a:noFill/>
          </a:ln>
        </p:spPr>
        <p:txBody>
          <a:bodyPr vert="horz" anchor="ctr"/>
          <a:lstStyle>
            <a:lvl1pPr marL="0" indent="0" algn="ctr">
              <a:lnSpc>
                <a:spcPts val="2800"/>
              </a:lnSpc>
              <a:spcBef>
                <a:spcPts val="0"/>
              </a:spcBef>
              <a:buNone/>
              <a:defRPr sz="2400" b="1">
                <a:solidFill>
                  <a:srgbClr val="C4CACD"/>
                </a:solidFill>
                <a:latin typeface="Arial" pitchFamily="34" charset="0"/>
                <a:cs typeface="Arial" pitchFamily="34" charset="0"/>
              </a:defRPr>
            </a:lvl1pPr>
          </a:lstStyle>
          <a:p>
            <a:pPr lvl="0"/>
            <a:r>
              <a:rPr lang="en-GB" noProof="0"/>
              <a:t>2</a:t>
            </a:r>
          </a:p>
        </p:txBody>
      </p:sp>
      <p:sp>
        <p:nvSpPr>
          <p:cNvPr id="32" name="Table Placeholder 29"/>
          <p:cNvSpPr>
            <a:spLocks noGrp="1"/>
          </p:cNvSpPr>
          <p:nvPr>
            <p:ph type="tbl" sz="quarter" idx="30"/>
          </p:nvPr>
        </p:nvSpPr>
        <p:spPr>
          <a:xfrm>
            <a:off x="987429" y="3082231"/>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3" name="Text Placeholder 2"/>
          <p:cNvSpPr>
            <a:spLocks noGrp="1"/>
          </p:cNvSpPr>
          <p:nvPr>
            <p:ph type="body" sz="quarter" idx="31"/>
          </p:nvPr>
        </p:nvSpPr>
        <p:spPr>
          <a:xfrm>
            <a:off x="1046698" y="3230983"/>
            <a:ext cx="5718173" cy="394198"/>
          </a:xfrm>
          <a:prstGeom prst="rect">
            <a:avLst/>
          </a:prstGeom>
        </p:spPr>
        <p:txBody>
          <a:bodyPr vert="horz"/>
          <a:lstStyle>
            <a:lvl1pPr marL="0" indent="0">
              <a:lnSpc>
                <a:spcPct val="60000"/>
              </a:lnSpc>
              <a:buNone/>
              <a:defRPr sz="20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4" name="Text Placeholder 49"/>
          <p:cNvSpPr>
            <a:spLocks noGrp="1"/>
          </p:cNvSpPr>
          <p:nvPr>
            <p:ph type="body" sz="quarter" idx="32" hasCustomPrompt="1"/>
          </p:nvPr>
        </p:nvSpPr>
        <p:spPr>
          <a:xfrm>
            <a:off x="330200" y="3082698"/>
            <a:ext cx="540000" cy="540000"/>
          </a:xfrm>
          <a:prstGeom prst="rect">
            <a:avLst/>
          </a:prstGeom>
          <a:solidFill>
            <a:schemeClr val="tx2"/>
          </a:solidFill>
          <a:ln w="19050" cmpd="sng">
            <a:noFill/>
          </a:ln>
        </p:spPr>
        <p:txBody>
          <a:bodyPr vert="horz" anchor="ctr"/>
          <a:lstStyle>
            <a:lvl1pPr marL="0" indent="0" algn="ctr">
              <a:lnSpc>
                <a:spcPts val="2800"/>
              </a:lnSpc>
              <a:spcBef>
                <a:spcPts val="0"/>
              </a:spcBef>
              <a:buNone/>
              <a:defRPr sz="2400" b="1">
                <a:solidFill>
                  <a:srgbClr val="C4CACD"/>
                </a:solidFill>
                <a:latin typeface="Arial" pitchFamily="34" charset="0"/>
                <a:cs typeface="Arial" pitchFamily="34" charset="0"/>
              </a:defRPr>
            </a:lvl1pPr>
          </a:lstStyle>
          <a:p>
            <a:pPr lvl="0"/>
            <a:r>
              <a:rPr lang="en-GB" noProof="0"/>
              <a:t>3</a:t>
            </a:r>
          </a:p>
        </p:txBody>
      </p:sp>
      <p:sp>
        <p:nvSpPr>
          <p:cNvPr id="35" name="Table Placeholder 29"/>
          <p:cNvSpPr>
            <a:spLocks noGrp="1"/>
          </p:cNvSpPr>
          <p:nvPr>
            <p:ph type="tbl" sz="quarter" idx="33"/>
          </p:nvPr>
        </p:nvSpPr>
        <p:spPr>
          <a:xfrm>
            <a:off x="987429" y="3763175"/>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6" name="Text Placeholder 2"/>
          <p:cNvSpPr>
            <a:spLocks noGrp="1"/>
          </p:cNvSpPr>
          <p:nvPr>
            <p:ph type="body" sz="quarter" idx="34"/>
          </p:nvPr>
        </p:nvSpPr>
        <p:spPr>
          <a:xfrm>
            <a:off x="1046698" y="3911927"/>
            <a:ext cx="5718173" cy="394198"/>
          </a:xfrm>
          <a:prstGeom prst="rect">
            <a:avLst/>
          </a:prstGeom>
        </p:spPr>
        <p:txBody>
          <a:bodyPr vert="horz"/>
          <a:lstStyle>
            <a:lvl1pPr marL="0" indent="0">
              <a:lnSpc>
                <a:spcPct val="60000"/>
              </a:lnSpc>
              <a:buNone/>
              <a:defRPr sz="2000" b="1">
                <a:solidFill>
                  <a:srgbClr val="830051"/>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7" name="Text Placeholder 49"/>
          <p:cNvSpPr>
            <a:spLocks noGrp="1"/>
          </p:cNvSpPr>
          <p:nvPr>
            <p:ph type="body" sz="quarter" idx="35" hasCustomPrompt="1"/>
          </p:nvPr>
        </p:nvSpPr>
        <p:spPr>
          <a:xfrm>
            <a:off x="330200" y="3763642"/>
            <a:ext cx="540000" cy="540000"/>
          </a:xfrm>
          <a:prstGeom prst="rect">
            <a:avLst/>
          </a:prstGeom>
          <a:solidFill>
            <a:srgbClr val="D8DCDE"/>
          </a:solidFill>
          <a:ln w="19050" cmpd="sng">
            <a:noFill/>
          </a:ln>
        </p:spPr>
        <p:txBody>
          <a:bodyPr vert="horz" anchor="ctr"/>
          <a:lstStyle>
            <a:lvl1pPr marL="0" indent="0" algn="ctr">
              <a:lnSpc>
                <a:spcPts val="2800"/>
              </a:lnSpc>
              <a:spcBef>
                <a:spcPts val="0"/>
              </a:spcBef>
              <a:buNone/>
              <a:defRPr sz="2400" b="1">
                <a:solidFill>
                  <a:srgbClr val="830051"/>
                </a:solidFill>
                <a:latin typeface="Arial" pitchFamily="34" charset="0"/>
                <a:cs typeface="Arial" pitchFamily="34" charset="0"/>
              </a:defRPr>
            </a:lvl1pPr>
          </a:lstStyle>
          <a:p>
            <a:pPr lvl="0"/>
            <a:r>
              <a:rPr lang="en-GB" noProof="0" dirty="0"/>
              <a:t>4</a:t>
            </a:r>
          </a:p>
        </p:txBody>
      </p:sp>
      <p:sp>
        <p:nvSpPr>
          <p:cNvPr id="38" name="Table Placeholder 29"/>
          <p:cNvSpPr>
            <a:spLocks noGrp="1"/>
          </p:cNvSpPr>
          <p:nvPr>
            <p:ph type="tbl" sz="quarter" idx="36"/>
          </p:nvPr>
        </p:nvSpPr>
        <p:spPr>
          <a:xfrm>
            <a:off x="987429" y="4440878"/>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9" name="Text Placeholder 2"/>
          <p:cNvSpPr>
            <a:spLocks noGrp="1"/>
          </p:cNvSpPr>
          <p:nvPr>
            <p:ph type="body" sz="quarter" idx="37"/>
          </p:nvPr>
        </p:nvSpPr>
        <p:spPr>
          <a:xfrm>
            <a:off x="1046698" y="4589630"/>
            <a:ext cx="5718173" cy="394198"/>
          </a:xfrm>
          <a:prstGeom prst="rect">
            <a:avLst/>
          </a:prstGeom>
        </p:spPr>
        <p:txBody>
          <a:bodyPr vert="horz"/>
          <a:lstStyle>
            <a:lvl1pPr marL="0" indent="0">
              <a:lnSpc>
                <a:spcPct val="60000"/>
              </a:lnSpc>
              <a:buNone/>
              <a:defRPr sz="20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40" name="Text Placeholder 49"/>
          <p:cNvSpPr>
            <a:spLocks noGrp="1"/>
          </p:cNvSpPr>
          <p:nvPr>
            <p:ph type="body" sz="quarter" idx="38" hasCustomPrompt="1"/>
          </p:nvPr>
        </p:nvSpPr>
        <p:spPr>
          <a:xfrm>
            <a:off x="330200" y="4441345"/>
            <a:ext cx="540000" cy="540000"/>
          </a:xfrm>
          <a:prstGeom prst="rect">
            <a:avLst/>
          </a:prstGeom>
          <a:solidFill>
            <a:schemeClr val="tx2"/>
          </a:solidFill>
          <a:ln w="19050" cmpd="sng">
            <a:noFill/>
          </a:ln>
        </p:spPr>
        <p:txBody>
          <a:bodyPr vert="horz" anchor="ctr"/>
          <a:lstStyle>
            <a:lvl1pPr marL="0" indent="0" algn="ctr">
              <a:lnSpc>
                <a:spcPts val="2800"/>
              </a:lnSpc>
              <a:spcBef>
                <a:spcPts val="0"/>
              </a:spcBef>
              <a:buNone/>
              <a:defRPr sz="2400" b="1">
                <a:solidFill>
                  <a:srgbClr val="C4CACD"/>
                </a:solidFill>
                <a:latin typeface="Arial" pitchFamily="34" charset="0"/>
                <a:cs typeface="Arial" pitchFamily="34" charset="0"/>
              </a:defRPr>
            </a:lvl1pPr>
          </a:lstStyle>
          <a:p>
            <a:pPr lvl="0"/>
            <a:r>
              <a:rPr lang="en-GB" noProof="0"/>
              <a:t>5</a:t>
            </a:r>
          </a:p>
        </p:txBody>
      </p:sp>
      <p:sp>
        <p:nvSpPr>
          <p:cNvPr id="41" name="Table Placeholder 29"/>
          <p:cNvSpPr>
            <a:spLocks noGrp="1"/>
          </p:cNvSpPr>
          <p:nvPr>
            <p:ph type="tbl" sz="quarter" idx="39"/>
          </p:nvPr>
        </p:nvSpPr>
        <p:spPr>
          <a:xfrm>
            <a:off x="987429" y="5129167"/>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42" name="Text Placeholder 2"/>
          <p:cNvSpPr>
            <a:spLocks noGrp="1"/>
          </p:cNvSpPr>
          <p:nvPr>
            <p:ph type="body" sz="quarter" idx="40"/>
          </p:nvPr>
        </p:nvSpPr>
        <p:spPr>
          <a:xfrm>
            <a:off x="1046698" y="5277919"/>
            <a:ext cx="5718173" cy="394198"/>
          </a:xfrm>
          <a:prstGeom prst="rect">
            <a:avLst/>
          </a:prstGeom>
        </p:spPr>
        <p:txBody>
          <a:bodyPr vert="horz"/>
          <a:lstStyle>
            <a:lvl1pPr marL="0" indent="0">
              <a:lnSpc>
                <a:spcPct val="60000"/>
              </a:lnSpc>
              <a:buNone/>
              <a:defRPr sz="20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3" name="Text Placeholder 49"/>
          <p:cNvSpPr>
            <a:spLocks noGrp="1"/>
          </p:cNvSpPr>
          <p:nvPr>
            <p:ph type="body" sz="quarter" idx="41" hasCustomPrompt="1"/>
          </p:nvPr>
        </p:nvSpPr>
        <p:spPr>
          <a:xfrm>
            <a:off x="330200" y="5129634"/>
            <a:ext cx="540000" cy="540000"/>
          </a:xfrm>
          <a:prstGeom prst="rect">
            <a:avLst/>
          </a:prstGeom>
          <a:solidFill>
            <a:schemeClr val="tx2"/>
          </a:solidFill>
          <a:ln w="19050" cmpd="sng">
            <a:noFill/>
          </a:ln>
        </p:spPr>
        <p:txBody>
          <a:bodyPr vert="horz" anchor="ctr"/>
          <a:lstStyle>
            <a:lvl1pPr marL="0" indent="0" algn="ctr">
              <a:lnSpc>
                <a:spcPts val="2800"/>
              </a:lnSpc>
              <a:spcBef>
                <a:spcPts val="0"/>
              </a:spcBef>
              <a:buNone/>
              <a:defRPr sz="2400" b="1">
                <a:solidFill>
                  <a:srgbClr val="C4CACD"/>
                </a:solidFill>
                <a:latin typeface="Arial" pitchFamily="34" charset="0"/>
                <a:cs typeface="Arial" pitchFamily="34" charset="0"/>
              </a:defRPr>
            </a:lvl1pPr>
          </a:lstStyle>
          <a:p>
            <a:pPr lvl="0"/>
            <a:r>
              <a:rPr lang="en-GB" noProof="0"/>
              <a:t>6</a:t>
            </a:r>
          </a:p>
        </p:txBody>
      </p:sp>
      <p:sp>
        <p:nvSpPr>
          <p:cNvPr id="26" name="Slide Number Placeholder 5"/>
          <p:cNvSpPr>
            <a:spLocks noGrp="1"/>
          </p:cNvSpPr>
          <p:nvPr>
            <p:ph type="sldNum" sz="quarter" idx="4"/>
          </p:nvPr>
        </p:nvSpPr>
        <p:spPr>
          <a:xfrm>
            <a:off x="337425" y="6564877"/>
            <a:ext cx="396000" cy="216000"/>
          </a:xfrm>
          <a:prstGeom prst="rect">
            <a:avLst/>
          </a:prstGeom>
        </p:spPr>
        <p:txBody>
          <a:bodyPr vert="horz" lIns="0" tIns="0" rIns="0" bIns="0" rtlCol="0" anchor="t" anchorCtr="0"/>
          <a:lstStyle>
            <a:lvl1pPr algn="l">
              <a:defRPr sz="800">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31231499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Nav Contents 5">
    <p:spTree>
      <p:nvGrpSpPr>
        <p:cNvPr id="1" name=""/>
        <p:cNvGrpSpPr/>
        <p:nvPr/>
      </p:nvGrpSpPr>
      <p:grpSpPr>
        <a:xfrm>
          <a:off x="0" y="0"/>
          <a:ext cx="0" cy="0"/>
          <a:chOff x="0" y="0"/>
          <a:chExt cx="0" cy="0"/>
        </a:xfrm>
      </p:grpSpPr>
      <p:sp>
        <p:nvSpPr>
          <p:cNvPr id="27" name="Title 8"/>
          <p:cNvSpPr>
            <a:spLocks noGrp="1"/>
          </p:cNvSpPr>
          <p:nvPr>
            <p:ph type="title" hasCustomPrompt="1"/>
          </p:nvPr>
        </p:nvSpPr>
        <p:spPr>
          <a:xfrm>
            <a:off x="237061" y="194400"/>
            <a:ext cx="8765651" cy="41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5 title</a:t>
            </a:r>
          </a:p>
        </p:txBody>
      </p:sp>
      <p:sp>
        <p:nvSpPr>
          <p:cNvPr id="22" name="Table Placeholder 29"/>
          <p:cNvSpPr>
            <a:spLocks noGrp="1"/>
          </p:cNvSpPr>
          <p:nvPr>
            <p:ph type="tbl" sz="quarter" idx="15"/>
          </p:nvPr>
        </p:nvSpPr>
        <p:spPr>
          <a:xfrm>
            <a:off x="987429" y="1731133"/>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3" name="Text Placeholder 2"/>
          <p:cNvSpPr>
            <a:spLocks noGrp="1"/>
          </p:cNvSpPr>
          <p:nvPr>
            <p:ph type="body" sz="quarter" idx="14"/>
          </p:nvPr>
        </p:nvSpPr>
        <p:spPr>
          <a:xfrm>
            <a:off x="1046698" y="1879885"/>
            <a:ext cx="5718173" cy="394198"/>
          </a:xfrm>
          <a:prstGeom prst="rect">
            <a:avLst/>
          </a:prstGeom>
        </p:spPr>
        <p:txBody>
          <a:bodyPr vert="horz"/>
          <a:lstStyle>
            <a:lvl1pPr marL="0" indent="0">
              <a:lnSpc>
                <a:spcPct val="60000"/>
              </a:lnSpc>
              <a:buNone/>
              <a:defRPr sz="20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731600"/>
            <a:ext cx="540000" cy="540000"/>
          </a:xfrm>
          <a:prstGeom prst="rect">
            <a:avLst/>
          </a:prstGeom>
          <a:solidFill>
            <a:schemeClr val="tx2"/>
          </a:solidFill>
          <a:ln w="19050" cmpd="sng">
            <a:noFill/>
          </a:ln>
        </p:spPr>
        <p:txBody>
          <a:bodyPr vert="horz" anchor="ctr"/>
          <a:lstStyle>
            <a:lvl1pPr marL="0" indent="0" algn="ctr">
              <a:lnSpc>
                <a:spcPts val="2800"/>
              </a:lnSpc>
              <a:spcBef>
                <a:spcPts val="0"/>
              </a:spcBef>
              <a:buNone/>
              <a:defRPr sz="2400" b="1">
                <a:solidFill>
                  <a:srgbClr val="C4CACD"/>
                </a:solidFill>
                <a:latin typeface="Arial" pitchFamily="34" charset="0"/>
                <a:cs typeface="Arial" pitchFamily="34" charset="0"/>
              </a:defRPr>
            </a:lvl1pPr>
          </a:lstStyle>
          <a:p>
            <a:pPr lvl="0"/>
            <a:r>
              <a:rPr lang="en-GB" noProof="0" dirty="0"/>
              <a:t>1</a:t>
            </a:r>
          </a:p>
        </p:txBody>
      </p:sp>
      <p:sp>
        <p:nvSpPr>
          <p:cNvPr id="28" name="Table Placeholder 29"/>
          <p:cNvSpPr>
            <a:spLocks noGrp="1"/>
          </p:cNvSpPr>
          <p:nvPr>
            <p:ph type="tbl" sz="quarter" idx="27"/>
          </p:nvPr>
        </p:nvSpPr>
        <p:spPr>
          <a:xfrm>
            <a:off x="987429" y="2403489"/>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9" name="Text Placeholder 2"/>
          <p:cNvSpPr>
            <a:spLocks noGrp="1"/>
          </p:cNvSpPr>
          <p:nvPr>
            <p:ph type="body" sz="quarter" idx="28"/>
          </p:nvPr>
        </p:nvSpPr>
        <p:spPr>
          <a:xfrm>
            <a:off x="1046698" y="2552241"/>
            <a:ext cx="5718173" cy="394198"/>
          </a:xfrm>
          <a:prstGeom prst="rect">
            <a:avLst/>
          </a:prstGeom>
        </p:spPr>
        <p:txBody>
          <a:bodyPr vert="horz"/>
          <a:lstStyle>
            <a:lvl1pPr marL="0" indent="0">
              <a:lnSpc>
                <a:spcPct val="60000"/>
              </a:lnSpc>
              <a:buNone/>
              <a:defRPr sz="20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1" name="Text Placeholder 49"/>
          <p:cNvSpPr>
            <a:spLocks noGrp="1"/>
          </p:cNvSpPr>
          <p:nvPr>
            <p:ph type="body" sz="quarter" idx="29" hasCustomPrompt="1"/>
          </p:nvPr>
        </p:nvSpPr>
        <p:spPr>
          <a:xfrm>
            <a:off x="330200" y="2403956"/>
            <a:ext cx="540000" cy="540000"/>
          </a:xfrm>
          <a:prstGeom prst="rect">
            <a:avLst/>
          </a:prstGeom>
          <a:solidFill>
            <a:srgbClr val="830051"/>
          </a:solidFill>
          <a:ln w="19050" cmpd="sng">
            <a:noFill/>
          </a:ln>
        </p:spPr>
        <p:txBody>
          <a:bodyPr vert="horz" anchor="ctr"/>
          <a:lstStyle>
            <a:lvl1pPr marL="0" indent="0" algn="ctr">
              <a:lnSpc>
                <a:spcPts val="2800"/>
              </a:lnSpc>
              <a:spcBef>
                <a:spcPts val="0"/>
              </a:spcBef>
              <a:buNone/>
              <a:defRPr sz="2400" b="1">
                <a:solidFill>
                  <a:srgbClr val="C4CACD"/>
                </a:solidFill>
                <a:latin typeface="Arial" pitchFamily="34" charset="0"/>
                <a:cs typeface="Arial" pitchFamily="34" charset="0"/>
              </a:defRPr>
            </a:lvl1pPr>
          </a:lstStyle>
          <a:p>
            <a:pPr lvl="0"/>
            <a:r>
              <a:rPr lang="en-GB" noProof="0"/>
              <a:t>2</a:t>
            </a:r>
          </a:p>
        </p:txBody>
      </p:sp>
      <p:sp>
        <p:nvSpPr>
          <p:cNvPr id="32" name="Table Placeholder 29"/>
          <p:cNvSpPr>
            <a:spLocks noGrp="1"/>
          </p:cNvSpPr>
          <p:nvPr>
            <p:ph type="tbl" sz="quarter" idx="30"/>
          </p:nvPr>
        </p:nvSpPr>
        <p:spPr>
          <a:xfrm>
            <a:off x="987429" y="3082231"/>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3" name="Text Placeholder 2"/>
          <p:cNvSpPr>
            <a:spLocks noGrp="1"/>
          </p:cNvSpPr>
          <p:nvPr>
            <p:ph type="body" sz="quarter" idx="31"/>
          </p:nvPr>
        </p:nvSpPr>
        <p:spPr>
          <a:xfrm>
            <a:off x="1046698" y="3230983"/>
            <a:ext cx="5718173" cy="394198"/>
          </a:xfrm>
          <a:prstGeom prst="rect">
            <a:avLst/>
          </a:prstGeom>
        </p:spPr>
        <p:txBody>
          <a:bodyPr vert="horz"/>
          <a:lstStyle>
            <a:lvl1pPr marL="0" indent="0">
              <a:lnSpc>
                <a:spcPct val="60000"/>
              </a:lnSpc>
              <a:buNone/>
              <a:defRPr sz="20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34" name="Text Placeholder 49"/>
          <p:cNvSpPr>
            <a:spLocks noGrp="1"/>
          </p:cNvSpPr>
          <p:nvPr>
            <p:ph type="body" sz="quarter" idx="32" hasCustomPrompt="1"/>
          </p:nvPr>
        </p:nvSpPr>
        <p:spPr>
          <a:xfrm>
            <a:off x="330200" y="3082698"/>
            <a:ext cx="540000" cy="540000"/>
          </a:xfrm>
          <a:prstGeom prst="rect">
            <a:avLst/>
          </a:prstGeom>
          <a:solidFill>
            <a:schemeClr val="tx2"/>
          </a:solidFill>
          <a:ln w="19050" cmpd="sng">
            <a:noFill/>
          </a:ln>
        </p:spPr>
        <p:txBody>
          <a:bodyPr vert="horz" anchor="ctr"/>
          <a:lstStyle>
            <a:lvl1pPr marL="0" indent="0" algn="ctr">
              <a:lnSpc>
                <a:spcPts val="2800"/>
              </a:lnSpc>
              <a:spcBef>
                <a:spcPts val="0"/>
              </a:spcBef>
              <a:buNone/>
              <a:defRPr sz="2400" b="1">
                <a:solidFill>
                  <a:srgbClr val="C4CACD"/>
                </a:solidFill>
                <a:latin typeface="Arial" pitchFamily="34" charset="0"/>
                <a:cs typeface="Arial" pitchFamily="34" charset="0"/>
              </a:defRPr>
            </a:lvl1pPr>
          </a:lstStyle>
          <a:p>
            <a:pPr lvl="0"/>
            <a:r>
              <a:rPr lang="en-GB" noProof="0"/>
              <a:t>3</a:t>
            </a:r>
          </a:p>
        </p:txBody>
      </p:sp>
      <p:sp>
        <p:nvSpPr>
          <p:cNvPr id="35" name="Table Placeholder 29"/>
          <p:cNvSpPr>
            <a:spLocks noGrp="1"/>
          </p:cNvSpPr>
          <p:nvPr>
            <p:ph type="tbl" sz="quarter" idx="33"/>
          </p:nvPr>
        </p:nvSpPr>
        <p:spPr>
          <a:xfrm>
            <a:off x="987429" y="3763175"/>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6" name="Text Placeholder 2"/>
          <p:cNvSpPr>
            <a:spLocks noGrp="1"/>
          </p:cNvSpPr>
          <p:nvPr>
            <p:ph type="body" sz="quarter" idx="34"/>
          </p:nvPr>
        </p:nvSpPr>
        <p:spPr>
          <a:xfrm>
            <a:off x="1046698" y="3911927"/>
            <a:ext cx="5718173" cy="394198"/>
          </a:xfrm>
          <a:prstGeom prst="rect">
            <a:avLst/>
          </a:prstGeom>
        </p:spPr>
        <p:txBody>
          <a:bodyPr vert="horz"/>
          <a:lstStyle>
            <a:lvl1pPr marL="0" indent="0">
              <a:lnSpc>
                <a:spcPct val="60000"/>
              </a:lnSpc>
              <a:buNone/>
              <a:defRPr sz="20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7" name="Text Placeholder 49"/>
          <p:cNvSpPr>
            <a:spLocks noGrp="1"/>
          </p:cNvSpPr>
          <p:nvPr>
            <p:ph type="body" sz="quarter" idx="35" hasCustomPrompt="1"/>
          </p:nvPr>
        </p:nvSpPr>
        <p:spPr>
          <a:xfrm>
            <a:off x="330200" y="3763642"/>
            <a:ext cx="540000" cy="540000"/>
          </a:xfrm>
          <a:prstGeom prst="rect">
            <a:avLst/>
          </a:prstGeom>
          <a:solidFill>
            <a:srgbClr val="830051"/>
          </a:solidFill>
          <a:ln w="19050" cmpd="sng">
            <a:noFill/>
          </a:ln>
        </p:spPr>
        <p:txBody>
          <a:bodyPr vert="horz" anchor="ctr"/>
          <a:lstStyle>
            <a:lvl1pPr marL="0" indent="0" algn="ctr">
              <a:lnSpc>
                <a:spcPts val="2800"/>
              </a:lnSpc>
              <a:spcBef>
                <a:spcPts val="0"/>
              </a:spcBef>
              <a:buNone/>
              <a:defRPr sz="2400" b="1">
                <a:solidFill>
                  <a:srgbClr val="C4CACD"/>
                </a:solidFill>
                <a:latin typeface="Arial" pitchFamily="34" charset="0"/>
                <a:cs typeface="Arial" pitchFamily="34" charset="0"/>
              </a:defRPr>
            </a:lvl1pPr>
          </a:lstStyle>
          <a:p>
            <a:pPr lvl="0"/>
            <a:r>
              <a:rPr lang="en-GB" noProof="0"/>
              <a:t>4</a:t>
            </a:r>
          </a:p>
        </p:txBody>
      </p:sp>
      <p:sp>
        <p:nvSpPr>
          <p:cNvPr id="38" name="Table Placeholder 29"/>
          <p:cNvSpPr>
            <a:spLocks noGrp="1"/>
          </p:cNvSpPr>
          <p:nvPr>
            <p:ph type="tbl" sz="quarter" idx="36"/>
          </p:nvPr>
        </p:nvSpPr>
        <p:spPr>
          <a:xfrm>
            <a:off x="987429" y="4440878"/>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9" name="Text Placeholder 2"/>
          <p:cNvSpPr>
            <a:spLocks noGrp="1"/>
          </p:cNvSpPr>
          <p:nvPr>
            <p:ph type="body" sz="quarter" idx="37"/>
          </p:nvPr>
        </p:nvSpPr>
        <p:spPr>
          <a:xfrm>
            <a:off x="1046698" y="4589630"/>
            <a:ext cx="5718173" cy="394198"/>
          </a:xfrm>
          <a:prstGeom prst="rect">
            <a:avLst/>
          </a:prstGeom>
        </p:spPr>
        <p:txBody>
          <a:bodyPr vert="horz"/>
          <a:lstStyle>
            <a:lvl1pPr marL="0" indent="0">
              <a:lnSpc>
                <a:spcPct val="60000"/>
              </a:lnSpc>
              <a:buNone/>
              <a:defRPr sz="2000" b="1">
                <a:solidFill>
                  <a:srgbClr val="830051"/>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40" name="Text Placeholder 49"/>
          <p:cNvSpPr>
            <a:spLocks noGrp="1"/>
          </p:cNvSpPr>
          <p:nvPr>
            <p:ph type="body" sz="quarter" idx="38" hasCustomPrompt="1"/>
          </p:nvPr>
        </p:nvSpPr>
        <p:spPr>
          <a:xfrm>
            <a:off x="330200" y="4441345"/>
            <a:ext cx="540000" cy="540000"/>
          </a:xfrm>
          <a:prstGeom prst="rect">
            <a:avLst/>
          </a:prstGeom>
          <a:solidFill>
            <a:srgbClr val="D8DCDE"/>
          </a:solidFill>
          <a:ln w="19050" cmpd="sng">
            <a:noFill/>
          </a:ln>
        </p:spPr>
        <p:txBody>
          <a:bodyPr vert="horz" anchor="ctr"/>
          <a:lstStyle>
            <a:lvl1pPr marL="0" indent="0" algn="ctr">
              <a:lnSpc>
                <a:spcPts val="2800"/>
              </a:lnSpc>
              <a:spcBef>
                <a:spcPts val="0"/>
              </a:spcBef>
              <a:buNone/>
              <a:defRPr sz="2400" b="1">
                <a:solidFill>
                  <a:srgbClr val="830051"/>
                </a:solidFill>
                <a:latin typeface="Arial" pitchFamily="34" charset="0"/>
                <a:cs typeface="Arial" pitchFamily="34" charset="0"/>
              </a:defRPr>
            </a:lvl1pPr>
          </a:lstStyle>
          <a:p>
            <a:pPr lvl="0"/>
            <a:r>
              <a:rPr lang="en-GB" noProof="0"/>
              <a:t>5</a:t>
            </a:r>
          </a:p>
        </p:txBody>
      </p:sp>
      <p:sp>
        <p:nvSpPr>
          <p:cNvPr id="41" name="Table Placeholder 29"/>
          <p:cNvSpPr>
            <a:spLocks noGrp="1"/>
          </p:cNvSpPr>
          <p:nvPr>
            <p:ph type="tbl" sz="quarter" idx="39"/>
          </p:nvPr>
        </p:nvSpPr>
        <p:spPr>
          <a:xfrm>
            <a:off x="987429" y="5129167"/>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42" name="Text Placeholder 2"/>
          <p:cNvSpPr>
            <a:spLocks noGrp="1"/>
          </p:cNvSpPr>
          <p:nvPr>
            <p:ph type="body" sz="quarter" idx="40"/>
          </p:nvPr>
        </p:nvSpPr>
        <p:spPr>
          <a:xfrm>
            <a:off x="1046698" y="5277919"/>
            <a:ext cx="5718173" cy="394198"/>
          </a:xfrm>
          <a:prstGeom prst="rect">
            <a:avLst/>
          </a:prstGeom>
        </p:spPr>
        <p:txBody>
          <a:bodyPr vert="horz"/>
          <a:lstStyle>
            <a:lvl1pPr marL="0" indent="0">
              <a:lnSpc>
                <a:spcPct val="60000"/>
              </a:lnSpc>
              <a:buNone/>
              <a:defRPr sz="20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3" name="Text Placeholder 49"/>
          <p:cNvSpPr>
            <a:spLocks noGrp="1"/>
          </p:cNvSpPr>
          <p:nvPr>
            <p:ph type="body" sz="quarter" idx="41" hasCustomPrompt="1"/>
          </p:nvPr>
        </p:nvSpPr>
        <p:spPr>
          <a:xfrm>
            <a:off x="330200" y="5129634"/>
            <a:ext cx="540000" cy="540000"/>
          </a:xfrm>
          <a:prstGeom prst="rect">
            <a:avLst/>
          </a:prstGeom>
          <a:solidFill>
            <a:schemeClr val="tx2"/>
          </a:solidFill>
          <a:ln w="19050" cmpd="sng">
            <a:noFill/>
          </a:ln>
        </p:spPr>
        <p:txBody>
          <a:bodyPr vert="horz" anchor="ctr"/>
          <a:lstStyle>
            <a:lvl1pPr marL="0" indent="0" algn="ctr">
              <a:lnSpc>
                <a:spcPts val="2800"/>
              </a:lnSpc>
              <a:spcBef>
                <a:spcPts val="0"/>
              </a:spcBef>
              <a:buNone/>
              <a:defRPr sz="2400" b="1">
                <a:solidFill>
                  <a:srgbClr val="C4CACD"/>
                </a:solidFill>
                <a:latin typeface="Arial" pitchFamily="34" charset="0"/>
                <a:cs typeface="Arial" pitchFamily="34" charset="0"/>
              </a:defRPr>
            </a:lvl1pPr>
          </a:lstStyle>
          <a:p>
            <a:pPr lvl="0"/>
            <a:r>
              <a:rPr lang="en-GB" noProof="0"/>
              <a:t>6</a:t>
            </a:r>
          </a:p>
        </p:txBody>
      </p:sp>
      <p:sp>
        <p:nvSpPr>
          <p:cNvPr id="26" name="Slide Number Placeholder 5"/>
          <p:cNvSpPr>
            <a:spLocks noGrp="1"/>
          </p:cNvSpPr>
          <p:nvPr>
            <p:ph type="sldNum" sz="quarter" idx="4"/>
          </p:nvPr>
        </p:nvSpPr>
        <p:spPr>
          <a:xfrm>
            <a:off x="337425" y="6564877"/>
            <a:ext cx="396000" cy="216000"/>
          </a:xfrm>
          <a:prstGeom prst="rect">
            <a:avLst/>
          </a:prstGeom>
        </p:spPr>
        <p:txBody>
          <a:bodyPr vert="horz" lIns="0" tIns="0" rIns="0" bIns="0" rtlCol="0" anchor="t" anchorCtr="0"/>
          <a:lstStyle>
            <a:lvl1pPr algn="l">
              <a:defRPr sz="800">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31231499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Nav Contents 6">
    <p:spTree>
      <p:nvGrpSpPr>
        <p:cNvPr id="1" name=""/>
        <p:cNvGrpSpPr/>
        <p:nvPr/>
      </p:nvGrpSpPr>
      <p:grpSpPr>
        <a:xfrm>
          <a:off x="0" y="0"/>
          <a:ext cx="0" cy="0"/>
          <a:chOff x="0" y="0"/>
          <a:chExt cx="0" cy="0"/>
        </a:xfrm>
      </p:grpSpPr>
      <p:sp>
        <p:nvSpPr>
          <p:cNvPr id="27" name="Title 8"/>
          <p:cNvSpPr>
            <a:spLocks noGrp="1"/>
          </p:cNvSpPr>
          <p:nvPr>
            <p:ph type="title" hasCustomPrompt="1"/>
          </p:nvPr>
        </p:nvSpPr>
        <p:spPr>
          <a:xfrm>
            <a:off x="237061" y="194400"/>
            <a:ext cx="8765651" cy="41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6 title</a:t>
            </a:r>
          </a:p>
        </p:txBody>
      </p:sp>
      <p:sp>
        <p:nvSpPr>
          <p:cNvPr id="22" name="Table Placeholder 29"/>
          <p:cNvSpPr>
            <a:spLocks noGrp="1"/>
          </p:cNvSpPr>
          <p:nvPr>
            <p:ph type="tbl" sz="quarter" idx="15"/>
          </p:nvPr>
        </p:nvSpPr>
        <p:spPr>
          <a:xfrm>
            <a:off x="987429" y="1731133"/>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3" name="Text Placeholder 2"/>
          <p:cNvSpPr>
            <a:spLocks noGrp="1"/>
          </p:cNvSpPr>
          <p:nvPr>
            <p:ph type="body" sz="quarter" idx="14"/>
          </p:nvPr>
        </p:nvSpPr>
        <p:spPr>
          <a:xfrm>
            <a:off x="1046698" y="1879885"/>
            <a:ext cx="5718173" cy="394198"/>
          </a:xfrm>
          <a:prstGeom prst="rect">
            <a:avLst/>
          </a:prstGeom>
        </p:spPr>
        <p:txBody>
          <a:bodyPr vert="horz"/>
          <a:lstStyle>
            <a:lvl1pPr marL="0" indent="0">
              <a:lnSpc>
                <a:spcPct val="60000"/>
              </a:lnSpc>
              <a:buNone/>
              <a:defRPr sz="20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731600"/>
            <a:ext cx="540000" cy="540000"/>
          </a:xfrm>
          <a:prstGeom prst="rect">
            <a:avLst/>
          </a:prstGeom>
          <a:solidFill>
            <a:srgbClr val="830051"/>
          </a:solidFill>
          <a:ln w="19050" cmpd="sng">
            <a:noFill/>
          </a:ln>
        </p:spPr>
        <p:txBody>
          <a:bodyPr vert="horz" anchor="ctr"/>
          <a:lstStyle>
            <a:lvl1pPr marL="0" indent="0" algn="ctr">
              <a:lnSpc>
                <a:spcPts val="2800"/>
              </a:lnSpc>
              <a:spcBef>
                <a:spcPts val="0"/>
              </a:spcBef>
              <a:buNone/>
              <a:defRPr sz="2400" b="1">
                <a:solidFill>
                  <a:srgbClr val="C4CACD"/>
                </a:solidFill>
                <a:latin typeface="Arial" pitchFamily="34" charset="0"/>
                <a:cs typeface="Arial" pitchFamily="34" charset="0"/>
              </a:defRPr>
            </a:lvl1pPr>
          </a:lstStyle>
          <a:p>
            <a:pPr lvl="0"/>
            <a:r>
              <a:rPr lang="en-GB" noProof="0" dirty="0"/>
              <a:t>1</a:t>
            </a:r>
          </a:p>
        </p:txBody>
      </p:sp>
      <p:sp>
        <p:nvSpPr>
          <p:cNvPr id="28" name="Table Placeholder 29"/>
          <p:cNvSpPr>
            <a:spLocks noGrp="1"/>
          </p:cNvSpPr>
          <p:nvPr>
            <p:ph type="tbl" sz="quarter" idx="27"/>
          </p:nvPr>
        </p:nvSpPr>
        <p:spPr>
          <a:xfrm>
            <a:off x="987429" y="2403489"/>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9" name="Text Placeholder 2"/>
          <p:cNvSpPr>
            <a:spLocks noGrp="1"/>
          </p:cNvSpPr>
          <p:nvPr>
            <p:ph type="body" sz="quarter" idx="28"/>
          </p:nvPr>
        </p:nvSpPr>
        <p:spPr>
          <a:xfrm>
            <a:off x="1046698" y="2552241"/>
            <a:ext cx="5718173" cy="394198"/>
          </a:xfrm>
          <a:prstGeom prst="rect">
            <a:avLst/>
          </a:prstGeom>
        </p:spPr>
        <p:txBody>
          <a:bodyPr vert="horz"/>
          <a:lstStyle>
            <a:lvl1pPr marL="0" indent="0">
              <a:lnSpc>
                <a:spcPct val="60000"/>
              </a:lnSpc>
              <a:buNone/>
              <a:defRPr sz="20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1" name="Text Placeholder 49"/>
          <p:cNvSpPr>
            <a:spLocks noGrp="1"/>
          </p:cNvSpPr>
          <p:nvPr>
            <p:ph type="body" sz="quarter" idx="29" hasCustomPrompt="1"/>
          </p:nvPr>
        </p:nvSpPr>
        <p:spPr>
          <a:xfrm>
            <a:off x="330200" y="2403956"/>
            <a:ext cx="540000" cy="540000"/>
          </a:xfrm>
          <a:prstGeom prst="rect">
            <a:avLst/>
          </a:prstGeom>
          <a:solidFill>
            <a:srgbClr val="830051"/>
          </a:solidFill>
          <a:ln w="19050" cmpd="sng">
            <a:noFill/>
          </a:ln>
        </p:spPr>
        <p:txBody>
          <a:bodyPr vert="horz" anchor="ctr"/>
          <a:lstStyle>
            <a:lvl1pPr marL="0" indent="0" algn="ctr">
              <a:lnSpc>
                <a:spcPts val="2800"/>
              </a:lnSpc>
              <a:spcBef>
                <a:spcPts val="0"/>
              </a:spcBef>
              <a:buNone/>
              <a:defRPr sz="2400" b="1">
                <a:solidFill>
                  <a:srgbClr val="C4CACD"/>
                </a:solidFill>
                <a:latin typeface="Arial" pitchFamily="34" charset="0"/>
                <a:cs typeface="Arial" pitchFamily="34" charset="0"/>
              </a:defRPr>
            </a:lvl1pPr>
          </a:lstStyle>
          <a:p>
            <a:pPr lvl="0"/>
            <a:r>
              <a:rPr lang="en-GB" noProof="0" dirty="0"/>
              <a:t>2</a:t>
            </a:r>
          </a:p>
        </p:txBody>
      </p:sp>
      <p:sp>
        <p:nvSpPr>
          <p:cNvPr id="32" name="Table Placeholder 29"/>
          <p:cNvSpPr>
            <a:spLocks noGrp="1"/>
          </p:cNvSpPr>
          <p:nvPr>
            <p:ph type="tbl" sz="quarter" idx="30"/>
          </p:nvPr>
        </p:nvSpPr>
        <p:spPr>
          <a:xfrm>
            <a:off x="987429" y="3082231"/>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3" name="Text Placeholder 2"/>
          <p:cNvSpPr>
            <a:spLocks noGrp="1"/>
          </p:cNvSpPr>
          <p:nvPr>
            <p:ph type="body" sz="quarter" idx="31"/>
          </p:nvPr>
        </p:nvSpPr>
        <p:spPr>
          <a:xfrm>
            <a:off x="1046698" y="3230983"/>
            <a:ext cx="5718173" cy="394198"/>
          </a:xfrm>
          <a:prstGeom prst="rect">
            <a:avLst/>
          </a:prstGeom>
        </p:spPr>
        <p:txBody>
          <a:bodyPr vert="horz"/>
          <a:lstStyle>
            <a:lvl1pPr marL="0" indent="0">
              <a:lnSpc>
                <a:spcPct val="60000"/>
              </a:lnSpc>
              <a:buNone/>
              <a:defRPr sz="20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4" name="Text Placeholder 49"/>
          <p:cNvSpPr>
            <a:spLocks noGrp="1"/>
          </p:cNvSpPr>
          <p:nvPr>
            <p:ph type="body" sz="quarter" idx="32" hasCustomPrompt="1"/>
          </p:nvPr>
        </p:nvSpPr>
        <p:spPr>
          <a:xfrm>
            <a:off x="330200" y="3082698"/>
            <a:ext cx="540000" cy="540000"/>
          </a:xfrm>
          <a:prstGeom prst="rect">
            <a:avLst/>
          </a:prstGeom>
          <a:solidFill>
            <a:schemeClr val="tx2"/>
          </a:solidFill>
          <a:ln w="19050" cmpd="sng">
            <a:noFill/>
          </a:ln>
        </p:spPr>
        <p:txBody>
          <a:bodyPr vert="horz" anchor="ctr"/>
          <a:lstStyle>
            <a:lvl1pPr marL="0" indent="0" algn="ctr">
              <a:lnSpc>
                <a:spcPts val="2800"/>
              </a:lnSpc>
              <a:spcBef>
                <a:spcPts val="0"/>
              </a:spcBef>
              <a:buNone/>
              <a:defRPr sz="2400" b="1">
                <a:solidFill>
                  <a:srgbClr val="C4CACD"/>
                </a:solidFill>
                <a:latin typeface="Arial" pitchFamily="34" charset="0"/>
                <a:cs typeface="Arial" pitchFamily="34" charset="0"/>
              </a:defRPr>
            </a:lvl1pPr>
          </a:lstStyle>
          <a:p>
            <a:pPr lvl="0"/>
            <a:r>
              <a:rPr lang="en-GB" noProof="0"/>
              <a:t>3</a:t>
            </a:r>
          </a:p>
        </p:txBody>
      </p:sp>
      <p:sp>
        <p:nvSpPr>
          <p:cNvPr id="35" name="Table Placeholder 29"/>
          <p:cNvSpPr>
            <a:spLocks noGrp="1"/>
          </p:cNvSpPr>
          <p:nvPr>
            <p:ph type="tbl" sz="quarter" idx="33"/>
          </p:nvPr>
        </p:nvSpPr>
        <p:spPr>
          <a:xfrm>
            <a:off x="987429" y="3763175"/>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6" name="Text Placeholder 2"/>
          <p:cNvSpPr>
            <a:spLocks noGrp="1"/>
          </p:cNvSpPr>
          <p:nvPr>
            <p:ph type="body" sz="quarter" idx="34"/>
          </p:nvPr>
        </p:nvSpPr>
        <p:spPr>
          <a:xfrm>
            <a:off x="1046698" y="3911927"/>
            <a:ext cx="5718173" cy="394198"/>
          </a:xfrm>
          <a:prstGeom prst="rect">
            <a:avLst/>
          </a:prstGeom>
        </p:spPr>
        <p:txBody>
          <a:bodyPr vert="horz"/>
          <a:lstStyle>
            <a:lvl1pPr marL="0" indent="0">
              <a:lnSpc>
                <a:spcPct val="60000"/>
              </a:lnSpc>
              <a:buNone/>
              <a:defRPr sz="20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7" name="Text Placeholder 49"/>
          <p:cNvSpPr>
            <a:spLocks noGrp="1"/>
          </p:cNvSpPr>
          <p:nvPr>
            <p:ph type="body" sz="quarter" idx="35" hasCustomPrompt="1"/>
          </p:nvPr>
        </p:nvSpPr>
        <p:spPr>
          <a:xfrm>
            <a:off x="330200" y="3763642"/>
            <a:ext cx="540000" cy="540000"/>
          </a:xfrm>
          <a:prstGeom prst="rect">
            <a:avLst/>
          </a:prstGeom>
          <a:solidFill>
            <a:schemeClr val="tx2"/>
          </a:solidFill>
          <a:ln w="19050" cmpd="sng">
            <a:noFill/>
          </a:ln>
        </p:spPr>
        <p:txBody>
          <a:bodyPr vert="horz" anchor="ctr"/>
          <a:lstStyle>
            <a:lvl1pPr marL="0" indent="0" algn="ctr">
              <a:lnSpc>
                <a:spcPts val="2800"/>
              </a:lnSpc>
              <a:spcBef>
                <a:spcPts val="0"/>
              </a:spcBef>
              <a:buNone/>
              <a:defRPr sz="2400" b="1">
                <a:solidFill>
                  <a:srgbClr val="C4CACD"/>
                </a:solidFill>
                <a:latin typeface="Arial" pitchFamily="34" charset="0"/>
                <a:cs typeface="Arial" pitchFamily="34" charset="0"/>
              </a:defRPr>
            </a:lvl1pPr>
          </a:lstStyle>
          <a:p>
            <a:pPr lvl="0"/>
            <a:r>
              <a:rPr lang="en-GB" noProof="0"/>
              <a:t>4</a:t>
            </a:r>
          </a:p>
        </p:txBody>
      </p:sp>
      <p:sp>
        <p:nvSpPr>
          <p:cNvPr id="38" name="Table Placeholder 29"/>
          <p:cNvSpPr>
            <a:spLocks noGrp="1"/>
          </p:cNvSpPr>
          <p:nvPr>
            <p:ph type="tbl" sz="quarter" idx="36"/>
          </p:nvPr>
        </p:nvSpPr>
        <p:spPr>
          <a:xfrm>
            <a:off x="987429" y="4440878"/>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9" name="Text Placeholder 2"/>
          <p:cNvSpPr>
            <a:spLocks noGrp="1"/>
          </p:cNvSpPr>
          <p:nvPr>
            <p:ph type="body" sz="quarter" idx="37"/>
          </p:nvPr>
        </p:nvSpPr>
        <p:spPr>
          <a:xfrm>
            <a:off x="1046698" y="4589630"/>
            <a:ext cx="5718173" cy="394198"/>
          </a:xfrm>
          <a:prstGeom prst="rect">
            <a:avLst/>
          </a:prstGeom>
        </p:spPr>
        <p:txBody>
          <a:bodyPr vert="horz"/>
          <a:lstStyle>
            <a:lvl1pPr marL="0" indent="0">
              <a:lnSpc>
                <a:spcPct val="60000"/>
              </a:lnSpc>
              <a:buNone/>
              <a:defRPr sz="20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40" name="Text Placeholder 49"/>
          <p:cNvSpPr>
            <a:spLocks noGrp="1"/>
          </p:cNvSpPr>
          <p:nvPr>
            <p:ph type="body" sz="quarter" idx="38" hasCustomPrompt="1"/>
          </p:nvPr>
        </p:nvSpPr>
        <p:spPr>
          <a:xfrm>
            <a:off x="330200" y="4441345"/>
            <a:ext cx="540000" cy="540000"/>
          </a:xfrm>
          <a:prstGeom prst="rect">
            <a:avLst/>
          </a:prstGeom>
          <a:solidFill>
            <a:schemeClr val="tx2"/>
          </a:solidFill>
          <a:ln w="19050" cmpd="sng">
            <a:noFill/>
          </a:ln>
        </p:spPr>
        <p:txBody>
          <a:bodyPr vert="horz" anchor="ctr"/>
          <a:lstStyle>
            <a:lvl1pPr marL="0" indent="0" algn="ctr">
              <a:lnSpc>
                <a:spcPts val="2800"/>
              </a:lnSpc>
              <a:spcBef>
                <a:spcPts val="0"/>
              </a:spcBef>
              <a:buNone/>
              <a:defRPr sz="2400" b="1">
                <a:solidFill>
                  <a:srgbClr val="C4CACD"/>
                </a:solidFill>
                <a:latin typeface="Arial" pitchFamily="34" charset="0"/>
                <a:cs typeface="Arial" pitchFamily="34" charset="0"/>
              </a:defRPr>
            </a:lvl1pPr>
          </a:lstStyle>
          <a:p>
            <a:pPr lvl="0"/>
            <a:r>
              <a:rPr lang="en-GB" noProof="0"/>
              <a:t>5</a:t>
            </a:r>
          </a:p>
        </p:txBody>
      </p:sp>
      <p:sp>
        <p:nvSpPr>
          <p:cNvPr id="41" name="Table Placeholder 29"/>
          <p:cNvSpPr>
            <a:spLocks noGrp="1"/>
          </p:cNvSpPr>
          <p:nvPr>
            <p:ph type="tbl" sz="quarter" idx="39"/>
          </p:nvPr>
        </p:nvSpPr>
        <p:spPr>
          <a:xfrm>
            <a:off x="987429" y="5129167"/>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42" name="Text Placeholder 2"/>
          <p:cNvSpPr>
            <a:spLocks noGrp="1"/>
          </p:cNvSpPr>
          <p:nvPr>
            <p:ph type="body" sz="quarter" idx="40"/>
          </p:nvPr>
        </p:nvSpPr>
        <p:spPr>
          <a:xfrm>
            <a:off x="1046698" y="5277919"/>
            <a:ext cx="5718173" cy="394198"/>
          </a:xfrm>
          <a:prstGeom prst="rect">
            <a:avLst/>
          </a:prstGeom>
        </p:spPr>
        <p:txBody>
          <a:bodyPr vert="horz"/>
          <a:lstStyle>
            <a:lvl1pPr marL="0" indent="0">
              <a:lnSpc>
                <a:spcPct val="60000"/>
              </a:lnSpc>
              <a:buNone/>
              <a:defRPr sz="2000" b="1">
                <a:solidFill>
                  <a:srgbClr val="830051"/>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43" name="Text Placeholder 49"/>
          <p:cNvSpPr>
            <a:spLocks noGrp="1"/>
          </p:cNvSpPr>
          <p:nvPr>
            <p:ph type="body" sz="quarter" idx="41" hasCustomPrompt="1"/>
          </p:nvPr>
        </p:nvSpPr>
        <p:spPr>
          <a:xfrm>
            <a:off x="330200" y="5129634"/>
            <a:ext cx="540000" cy="540000"/>
          </a:xfrm>
          <a:prstGeom prst="rect">
            <a:avLst/>
          </a:prstGeom>
          <a:solidFill>
            <a:srgbClr val="D8DCDE"/>
          </a:solidFill>
          <a:ln w="19050" cmpd="sng">
            <a:noFill/>
          </a:ln>
        </p:spPr>
        <p:txBody>
          <a:bodyPr vert="horz" anchor="ctr"/>
          <a:lstStyle>
            <a:lvl1pPr marL="0" indent="0" algn="ctr">
              <a:lnSpc>
                <a:spcPts val="2800"/>
              </a:lnSpc>
              <a:spcBef>
                <a:spcPts val="0"/>
              </a:spcBef>
              <a:buNone/>
              <a:defRPr sz="2400" b="1">
                <a:solidFill>
                  <a:srgbClr val="830051"/>
                </a:solidFill>
                <a:latin typeface="Arial" pitchFamily="34" charset="0"/>
                <a:cs typeface="Arial" pitchFamily="34" charset="0"/>
              </a:defRPr>
            </a:lvl1pPr>
          </a:lstStyle>
          <a:p>
            <a:pPr lvl="0"/>
            <a:r>
              <a:rPr lang="en-GB" noProof="0" dirty="0"/>
              <a:t>6</a:t>
            </a:r>
          </a:p>
        </p:txBody>
      </p:sp>
      <p:sp>
        <p:nvSpPr>
          <p:cNvPr id="26" name="Slide Number Placeholder 5"/>
          <p:cNvSpPr>
            <a:spLocks noGrp="1"/>
          </p:cNvSpPr>
          <p:nvPr>
            <p:ph type="sldNum" sz="quarter" idx="4"/>
          </p:nvPr>
        </p:nvSpPr>
        <p:spPr>
          <a:xfrm>
            <a:off x="337425" y="6564877"/>
            <a:ext cx="396000" cy="216000"/>
          </a:xfrm>
          <a:prstGeom prst="rect">
            <a:avLst/>
          </a:prstGeom>
        </p:spPr>
        <p:txBody>
          <a:bodyPr vert="horz" lIns="0" tIns="0" rIns="0" bIns="0" rtlCol="0" anchor="t" anchorCtr="0"/>
          <a:lstStyle>
            <a:lvl1pPr algn="l">
              <a:defRPr sz="800">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31231499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10" name="Rectangle 9"/>
          <p:cNvSpPr>
            <a:spLocks noGrp="1" noChangeArrowheads="1"/>
          </p:cNvSpPr>
          <p:nvPr userDrawn="1"/>
        </p:nvSpPr>
        <p:spPr bwMode="auto">
          <a:xfrm>
            <a:off x="497007" y="4892675"/>
            <a:ext cx="2689225" cy="381000"/>
          </a:xfrm>
          <a:prstGeom prst="rect">
            <a:avLst/>
          </a:prstGeom>
          <a:noFill/>
          <a:ln w="9525">
            <a:noFill/>
            <a:miter lim="800000"/>
            <a:headEnd/>
            <a:tailEnd/>
          </a:ln>
          <a:effectLst/>
        </p:spPr>
        <p:txBody>
          <a:bodyPr anchor="b"/>
          <a:lstStyle/>
          <a:p>
            <a:r>
              <a:rPr lang="en-GB" sz="1600" b="1" noProof="0" dirty="0">
                <a:solidFill>
                  <a:schemeClr val="tx1"/>
                </a:solidFill>
                <a:latin typeface="Arial" pitchFamily="34" charset="0"/>
                <a:cs typeface="Arial" pitchFamily="34" charset="0"/>
              </a:rPr>
              <a:t>Confidentiality Notice </a:t>
            </a:r>
            <a:endParaRPr lang="en-GB" sz="2800" noProof="0" dirty="0">
              <a:solidFill>
                <a:schemeClr val="tx1"/>
              </a:solidFill>
              <a:latin typeface="Arial" pitchFamily="34" charset="0"/>
              <a:cs typeface="Arial" pitchFamily="34" charset="0"/>
            </a:endParaRPr>
          </a:p>
        </p:txBody>
      </p:sp>
      <p:sp>
        <p:nvSpPr>
          <p:cNvPr id="11" name="Rectangle 10"/>
          <p:cNvSpPr>
            <a:spLocks noGrp="1" noChangeArrowheads="1"/>
          </p:cNvSpPr>
          <p:nvPr userDrawn="1"/>
        </p:nvSpPr>
        <p:spPr bwMode="auto">
          <a:xfrm>
            <a:off x="516057" y="5273675"/>
            <a:ext cx="8343928" cy="685800"/>
          </a:xfrm>
          <a:prstGeom prst="rect">
            <a:avLst/>
          </a:prstGeom>
          <a:noFill/>
          <a:ln w="9525">
            <a:noFill/>
            <a:miter lim="800000"/>
            <a:headEnd/>
            <a:tailEnd/>
          </a:ln>
          <a:effectLst/>
        </p:spPr>
        <p:txBody>
          <a:bodyPr/>
          <a:lstStyle/>
          <a:p>
            <a:r>
              <a:rPr lang="en-GB" sz="1000" noProof="0" dirty="0">
                <a:solidFill>
                  <a:schemeClr val="tx1"/>
                </a:solidFill>
                <a:latin typeface="Arial" pitchFamily="34" charset="0"/>
                <a:cs typeface="Arial" pitchFamily="34" charset="0"/>
              </a:rPr>
              <a:t>This file is private and may contain confidential and proprietary information. If you have received this file in error, please notify us and remove </a:t>
            </a:r>
          </a:p>
          <a:p>
            <a:r>
              <a:rPr lang="en-GB" sz="1000" noProof="0" dirty="0">
                <a:solidFill>
                  <a:schemeClr val="tx1"/>
                </a:solidFill>
                <a:latin typeface="Arial" pitchFamily="34" charset="0"/>
                <a:cs typeface="Arial" pitchFamily="34" charset="0"/>
              </a:rPr>
              <a:t>it from your system and note that you must not copy, distribute or take any action in reliance on it. Any unauthorized use or disclosure of the contents of this file is not permitted and may be unlawful. </a:t>
            </a:r>
            <a:r>
              <a:rPr lang="en-GB" sz="1000" noProof="0" dirty="0" err="1">
                <a:solidFill>
                  <a:schemeClr val="tx1"/>
                </a:solidFill>
                <a:latin typeface="Arial" pitchFamily="34" charset="0"/>
                <a:cs typeface="Arial" pitchFamily="34" charset="0"/>
              </a:rPr>
              <a:t>AstraZeneca</a:t>
            </a:r>
            <a:r>
              <a:rPr lang="en-GB" sz="1000" noProof="0" dirty="0">
                <a:solidFill>
                  <a:schemeClr val="tx1"/>
                </a:solidFill>
                <a:latin typeface="Arial" pitchFamily="34" charset="0"/>
                <a:cs typeface="Arial" pitchFamily="34" charset="0"/>
              </a:rPr>
              <a:t> PLC, 2 Kingdom Street, London, W2 6BD, UK, T: +44(0)20 7604 8000, </a:t>
            </a:r>
          </a:p>
          <a:p>
            <a:r>
              <a:rPr lang="en-GB" sz="1000" noProof="0" dirty="0">
                <a:solidFill>
                  <a:schemeClr val="tx1"/>
                </a:solidFill>
                <a:latin typeface="Arial" pitchFamily="34" charset="0"/>
                <a:cs typeface="Arial" pitchFamily="34" charset="0"/>
              </a:rPr>
              <a:t>F: +44 (0)20 7604 8151, </a:t>
            </a:r>
            <a:r>
              <a:rPr lang="en-GB" sz="1000" noProof="0" dirty="0" err="1">
                <a:solidFill>
                  <a:schemeClr val="tx1"/>
                </a:solidFill>
                <a:latin typeface="Arial" pitchFamily="34" charset="0"/>
                <a:cs typeface="Arial" pitchFamily="34" charset="0"/>
              </a:rPr>
              <a:t>www.astrazeneca.com</a:t>
            </a:r>
            <a:endParaRPr lang="en-GB" sz="1000" noProof="0" dirty="0">
              <a:solidFill>
                <a:schemeClr val="tx1"/>
              </a:solidFill>
              <a:latin typeface="Arial" pitchFamily="34" charset="0"/>
              <a:cs typeface="Arial" pitchFamily="34" charset="0"/>
            </a:endParaRPr>
          </a:p>
        </p:txBody>
      </p:sp>
      <p:sp>
        <p:nvSpPr>
          <p:cNvPr id="5" name="Slide Number Placeholder 5"/>
          <p:cNvSpPr>
            <a:spLocks noGrp="1"/>
          </p:cNvSpPr>
          <p:nvPr>
            <p:ph type="sldNum" sz="quarter" idx="4"/>
          </p:nvPr>
        </p:nvSpPr>
        <p:spPr>
          <a:xfrm>
            <a:off x="337425" y="6564877"/>
            <a:ext cx="396000" cy="216000"/>
          </a:xfrm>
          <a:prstGeom prst="rect">
            <a:avLst/>
          </a:prstGeom>
        </p:spPr>
        <p:txBody>
          <a:bodyPr vert="horz" lIns="0" tIns="0" rIns="0" bIns="0" rtlCol="0" anchor="t" anchorCtr="0"/>
          <a:lstStyle>
            <a:lvl1pPr algn="l">
              <a:defRPr sz="800">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25651784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ullet Content 1">
    <p:spTree>
      <p:nvGrpSpPr>
        <p:cNvPr id="1" name=""/>
        <p:cNvGrpSpPr/>
        <p:nvPr/>
      </p:nvGrpSpPr>
      <p:grpSpPr>
        <a:xfrm>
          <a:off x="0" y="0"/>
          <a:ext cx="0" cy="0"/>
          <a:chOff x="0" y="0"/>
          <a:chExt cx="0" cy="0"/>
        </a:xfrm>
      </p:grpSpPr>
      <p:sp>
        <p:nvSpPr>
          <p:cNvPr id="8" name="Content Placeholder 2"/>
          <p:cNvSpPr>
            <a:spLocks noGrp="1"/>
          </p:cNvSpPr>
          <p:nvPr>
            <p:ph idx="15" hasCustomPrompt="1"/>
          </p:nvPr>
        </p:nvSpPr>
        <p:spPr>
          <a:xfrm>
            <a:off x="237600" y="1682496"/>
            <a:ext cx="7056000" cy="2160000"/>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5" name="Title 8"/>
          <p:cNvSpPr>
            <a:spLocks noGrp="1"/>
          </p:cNvSpPr>
          <p:nvPr>
            <p:ph type="title" hasCustomPrompt="1"/>
          </p:nvPr>
        </p:nvSpPr>
        <p:spPr>
          <a:xfrm>
            <a:off x="237061" y="194400"/>
            <a:ext cx="8765651" cy="414000"/>
          </a:xfrm>
          <a:prstGeom prst="rect">
            <a:avLst/>
          </a:prstGeom>
        </p:spPr>
        <p:txBody>
          <a:bodyPr vert="horz"/>
          <a:lstStyle>
            <a:lvl1pPr algn="l">
              <a:lnSpc>
                <a:spcPct val="100000"/>
              </a:lnSpc>
              <a:defRPr sz="2400" b="1" baseline="0">
                <a:solidFill>
                  <a:srgbClr val="830051"/>
                </a:solidFill>
                <a:latin typeface="Arial" pitchFamily="34" charset="0"/>
                <a:cs typeface="Arial" pitchFamily="34" charset="0"/>
              </a:defRPr>
            </a:lvl1pPr>
          </a:lstStyle>
          <a:p>
            <a:r>
              <a:rPr lang="en-GB" noProof="0" dirty="0"/>
              <a:t>Click to add title</a:t>
            </a:r>
          </a:p>
        </p:txBody>
      </p:sp>
      <p:sp>
        <p:nvSpPr>
          <p:cNvPr id="9" name="Slide Number Placeholder 5"/>
          <p:cNvSpPr>
            <a:spLocks noGrp="1"/>
          </p:cNvSpPr>
          <p:nvPr>
            <p:ph type="sldNum" sz="quarter" idx="4"/>
          </p:nvPr>
        </p:nvSpPr>
        <p:spPr>
          <a:xfrm>
            <a:off x="337425" y="6564877"/>
            <a:ext cx="396000" cy="216000"/>
          </a:xfrm>
          <a:prstGeom prst="rect">
            <a:avLst/>
          </a:prstGeom>
        </p:spPr>
        <p:txBody>
          <a:bodyPr vert="horz" lIns="0" tIns="0" rIns="0" bIns="0" rtlCol="0" anchor="t" anchorCtr="0"/>
          <a:lstStyle>
            <a:lvl1pPr algn="l">
              <a:defRPr sz="800">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3934225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ullet Content 1 with Subtitle">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061" y="194400"/>
            <a:ext cx="8765651" cy="414000"/>
          </a:xfrm>
          <a:prstGeom prst="rect">
            <a:avLst/>
          </a:prstGeom>
        </p:spPr>
        <p:txBody>
          <a:bodyPr vert="horz"/>
          <a:lstStyle>
            <a:lvl1pPr algn="l">
              <a:lnSpc>
                <a:spcPct val="100000"/>
              </a:lnSpc>
              <a:defRPr sz="2400" b="1" baseline="0">
                <a:solidFill>
                  <a:srgbClr val="830051"/>
                </a:solidFill>
                <a:latin typeface="Arial" pitchFamily="34" charset="0"/>
                <a:cs typeface="Arial" pitchFamily="34" charset="0"/>
              </a:defRPr>
            </a:lvl1pPr>
          </a:lstStyle>
          <a:p>
            <a:r>
              <a:rPr lang="en-GB" noProof="0" dirty="0"/>
              <a:t>Click to add title</a:t>
            </a:r>
          </a:p>
        </p:txBody>
      </p:sp>
      <p:sp>
        <p:nvSpPr>
          <p:cNvPr id="6" name="Subtitle 2"/>
          <p:cNvSpPr>
            <a:spLocks noGrp="1"/>
          </p:cNvSpPr>
          <p:nvPr>
            <p:ph type="subTitle" idx="10" hasCustomPrompt="1"/>
          </p:nvPr>
        </p:nvSpPr>
        <p:spPr>
          <a:xfrm>
            <a:off x="237060" y="621734"/>
            <a:ext cx="8765651" cy="432000"/>
          </a:xfrm>
          <a:prstGeom prst="rect">
            <a:avLst/>
          </a:prstGeom>
        </p:spPr>
        <p:txBody>
          <a:bodyPr/>
          <a:lstStyle>
            <a:lvl1pPr marL="0" indent="0" algn="l">
              <a:lnSpc>
                <a:spcPct val="100000"/>
              </a:lnSpc>
              <a:spcBef>
                <a:spcPts val="0"/>
              </a:spcBef>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Click to add subtitle</a:t>
            </a:r>
          </a:p>
        </p:txBody>
      </p:sp>
      <p:sp>
        <p:nvSpPr>
          <p:cNvPr id="10" name="Slide Number Placeholder 5"/>
          <p:cNvSpPr>
            <a:spLocks noGrp="1"/>
          </p:cNvSpPr>
          <p:nvPr>
            <p:ph type="sldNum" sz="quarter" idx="4"/>
          </p:nvPr>
        </p:nvSpPr>
        <p:spPr>
          <a:xfrm>
            <a:off x="337425" y="6564877"/>
            <a:ext cx="396000" cy="216000"/>
          </a:xfrm>
          <a:prstGeom prst="rect">
            <a:avLst/>
          </a:prstGeom>
        </p:spPr>
        <p:txBody>
          <a:bodyPr vert="horz" lIns="0" tIns="0" rIns="0" bIns="0" rtlCol="0" anchor="t" anchorCtr="0"/>
          <a:lstStyle>
            <a:lvl1pPr algn="l">
              <a:defRPr sz="800">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Content Placeholder 2"/>
          <p:cNvSpPr>
            <a:spLocks noGrp="1"/>
          </p:cNvSpPr>
          <p:nvPr>
            <p:ph idx="15" hasCustomPrompt="1"/>
          </p:nvPr>
        </p:nvSpPr>
        <p:spPr>
          <a:xfrm>
            <a:off x="237600" y="1682496"/>
            <a:ext cx="7056000" cy="2160000"/>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393422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scovery Sciences">
    <p:spTree>
      <p:nvGrpSpPr>
        <p:cNvPr id="1" name=""/>
        <p:cNvGrpSpPr/>
        <p:nvPr/>
      </p:nvGrpSpPr>
      <p:grpSpPr>
        <a:xfrm>
          <a:off x="0" y="0"/>
          <a:ext cx="0" cy="0"/>
          <a:chOff x="0" y="0"/>
          <a:chExt cx="0" cy="0"/>
        </a:xfrm>
      </p:grpSpPr>
      <p:sp>
        <p:nvSpPr>
          <p:cNvPr id="20" name="Title 8"/>
          <p:cNvSpPr>
            <a:spLocks noGrp="1"/>
          </p:cNvSpPr>
          <p:nvPr>
            <p:ph type="title" hasCustomPrompt="1"/>
          </p:nvPr>
        </p:nvSpPr>
        <p:spPr>
          <a:xfrm>
            <a:off x="216000" y="1290937"/>
            <a:ext cx="8280000" cy="506116"/>
          </a:xfrm>
          <a:prstGeom prst="rect">
            <a:avLst/>
          </a:prstGeom>
        </p:spPr>
        <p:txBody>
          <a:bodyPr vert="horz"/>
          <a:lstStyle>
            <a:lvl1pPr algn="l">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2" name="Picture 1" descr="CRISPR_technology_for_genome_editing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000" y="3878262"/>
            <a:ext cx="8856000" cy="2836863"/>
          </a:xfrm>
          <a:prstGeom prst="rect">
            <a:avLst/>
          </a:prstGeom>
        </p:spPr>
      </p:pic>
      <p:pic>
        <p:nvPicPr>
          <p:cNvPr id="9" name="Picture 8" descr="AZ_RGB_H_COL.jpg"/>
          <p:cNvPicPr>
            <a:picLocks noChangeAspect="1"/>
          </p:cNvPicPr>
          <p:nvPr userDrawn="1"/>
        </p:nvPicPr>
        <p:blipFill>
          <a:blip r:embed="rId3" cstate="print">
            <a:alphaModFix/>
            <a:extLst>
              <a:ext uri="{28A0092B-C50C-407E-A947-70E740481C1C}">
                <a14:useLocalDpi xmlns:a14="http://schemas.microsoft.com/office/drawing/2010/main"/>
              </a:ext>
            </a:extLst>
          </a:blip>
          <a:stretch>
            <a:fillRect/>
          </a:stretch>
        </p:blipFill>
        <p:spPr>
          <a:xfrm>
            <a:off x="7035585" y="240243"/>
            <a:ext cx="1998000" cy="659979"/>
          </a:xfrm>
          <a:prstGeom prst="rect">
            <a:avLst/>
          </a:prstGeom>
        </p:spPr>
      </p:pic>
      <p:sp>
        <p:nvSpPr>
          <p:cNvPr id="10" name="Text Placeholder 29"/>
          <p:cNvSpPr>
            <a:spLocks noGrp="1"/>
          </p:cNvSpPr>
          <p:nvPr>
            <p:ph type="body" sz="quarter" idx="11" hasCustomPrompt="1"/>
          </p:nvPr>
        </p:nvSpPr>
        <p:spPr>
          <a:xfrm>
            <a:off x="215999" y="33541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215999" y="35604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2" name="Text Placeholder 29"/>
          <p:cNvSpPr>
            <a:spLocks noGrp="1"/>
          </p:cNvSpPr>
          <p:nvPr>
            <p:ph type="body" sz="quarter" idx="15" hasCustomPrompt="1"/>
          </p:nvPr>
        </p:nvSpPr>
        <p:spPr>
          <a:xfrm>
            <a:off x="7128000" y="33541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5" name="Text Placeholder 29"/>
          <p:cNvSpPr>
            <a:spLocks noGrp="1"/>
          </p:cNvSpPr>
          <p:nvPr>
            <p:ph type="body" sz="quarter" idx="13" hasCustomPrompt="1"/>
          </p:nvPr>
        </p:nvSpPr>
        <p:spPr>
          <a:xfrm>
            <a:off x="7128000" y="35604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215297023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ody Only 1">
    <p:spTree>
      <p:nvGrpSpPr>
        <p:cNvPr id="1" name=""/>
        <p:cNvGrpSpPr/>
        <p:nvPr/>
      </p:nvGrpSpPr>
      <p:grpSpPr>
        <a:xfrm>
          <a:off x="0" y="0"/>
          <a:ext cx="0" cy="0"/>
          <a:chOff x="0" y="0"/>
          <a:chExt cx="0" cy="0"/>
        </a:xfrm>
      </p:grpSpPr>
      <p:sp>
        <p:nvSpPr>
          <p:cNvPr id="6" name="Text Placeholder 3"/>
          <p:cNvSpPr>
            <a:spLocks noGrp="1"/>
          </p:cNvSpPr>
          <p:nvPr>
            <p:ph type="body" sz="quarter" idx="11"/>
          </p:nvPr>
        </p:nvSpPr>
        <p:spPr>
          <a:xfrm>
            <a:off x="237600" y="1681480"/>
            <a:ext cx="7056000" cy="225052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457200" indent="0" algn="l">
              <a:buNone/>
              <a:defRPr sz="1400"/>
            </a:lvl2pPr>
            <a:lvl3pPr marL="914400" indent="0" algn="l">
              <a:buNone/>
              <a:defRPr sz="1400"/>
            </a:lvl3pPr>
            <a:lvl4pPr marL="1371600" indent="0" algn="l">
              <a:buNone/>
              <a:defRPr sz="1400"/>
            </a:lvl4pPr>
            <a:lvl5pPr marL="1828800" indent="0" algn="l">
              <a:buNone/>
              <a:defRPr sz="1400"/>
            </a:lvl5pPr>
          </a:lstStyle>
          <a:p>
            <a:pPr lvl="0"/>
            <a:r>
              <a:rPr lang="en-GB" noProof="0" dirty="0"/>
              <a:t>Click to edit Master text styles</a:t>
            </a:r>
          </a:p>
        </p:txBody>
      </p:sp>
      <p:sp>
        <p:nvSpPr>
          <p:cNvPr id="9" name="Slide Number Placeholder 5"/>
          <p:cNvSpPr>
            <a:spLocks noGrp="1"/>
          </p:cNvSpPr>
          <p:nvPr>
            <p:ph type="sldNum" sz="quarter" idx="4"/>
          </p:nvPr>
        </p:nvSpPr>
        <p:spPr>
          <a:xfrm>
            <a:off x="337425" y="6564877"/>
            <a:ext cx="396000" cy="216000"/>
          </a:xfrm>
          <a:prstGeom prst="rect">
            <a:avLst/>
          </a:prstGeom>
        </p:spPr>
        <p:txBody>
          <a:bodyPr vert="horz" lIns="0" tIns="0" rIns="0" bIns="0" rtlCol="0" anchor="t" anchorCtr="0"/>
          <a:lstStyle>
            <a:lvl1pPr algn="l">
              <a:defRPr sz="800">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Title 8"/>
          <p:cNvSpPr>
            <a:spLocks noGrp="1"/>
          </p:cNvSpPr>
          <p:nvPr>
            <p:ph type="title" hasCustomPrompt="1"/>
          </p:nvPr>
        </p:nvSpPr>
        <p:spPr>
          <a:xfrm>
            <a:off x="237061" y="194400"/>
            <a:ext cx="8765651" cy="414000"/>
          </a:xfrm>
          <a:prstGeom prst="rect">
            <a:avLst/>
          </a:prstGeom>
        </p:spPr>
        <p:txBody>
          <a:bodyPr vert="horz"/>
          <a:lstStyle>
            <a:lvl1pPr algn="l">
              <a:lnSpc>
                <a:spcPct val="100000"/>
              </a:lnSpc>
              <a:defRPr sz="2400" b="1" baseline="0">
                <a:solidFill>
                  <a:srgbClr val="830051"/>
                </a:solidFill>
                <a:latin typeface="Arial" pitchFamily="34" charset="0"/>
                <a:cs typeface="Arial" pitchFamily="34" charset="0"/>
              </a:defRPr>
            </a:lvl1pPr>
          </a:lstStyle>
          <a:p>
            <a:r>
              <a:rPr lang="en-GB" noProof="0" dirty="0"/>
              <a:t>Click to add title</a:t>
            </a:r>
          </a:p>
        </p:txBody>
      </p:sp>
    </p:spTree>
    <p:extLst>
      <p:ext uri="{BB962C8B-B14F-4D97-AF65-F5344CB8AC3E}">
        <p14:creationId xmlns:p14="http://schemas.microsoft.com/office/powerpoint/2010/main" val="39342253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ody and Content 1">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36537" y="1681480"/>
            <a:ext cx="7056000" cy="2160000"/>
          </a:xfrm>
          <a:prstGeom prst="rect">
            <a:avLst/>
          </a:prstGeom>
        </p:spPr>
        <p:txBody>
          <a:bodyPr vert="horz"/>
          <a:lstStyle>
            <a:lvl1pPr marL="0" marR="0" indent="0" algn="l" defTabSz="914400" rtl="0" eaLnBrk="1" fontAlgn="base" latinLnBrk="0" hangingPunct="1">
              <a:lnSpc>
                <a:spcPct val="100000"/>
              </a:lnSpc>
              <a:spcBef>
                <a:spcPct val="0"/>
              </a:spcBef>
              <a:spcAft>
                <a:spcPct val="0"/>
              </a:spcAft>
              <a:buClrTx/>
              <a:buSzTx/>
              <a:buFontTx/>
              <a:buNone/>
              <a:tabLst/>
              <a:defRPr sz="1800">
                <a:solidFill>
                  <a:schemeClr val="tx1"/>
                </a:solidFill>
                <a:latin typeface="Arial" pitchFamily="34" charset="0"/>
                <a:cs typeface="Arial" pitchFamily="34" charset="0"/>
              </a:defRPr>
            </a:lvl1pPr>
            <a:lvl2pPr marL="265113" marR="0" indent="-263525" algn="l" defTabSz="914400" rtl="0" eaLnBrk="1" fontAlgn="base" latinLnBrk="0" hangingPunct="1">
              <a:lnSpc>
                <a:spcPct val="90000"/>
              </a:lnSpc>
              <a:spcBef>
                <a:spcPct val="0"/>
              </a:spcBef>
              <a:spcAft>
                <a:spcPct val="0"/>
              </a:spcAft>
              <a:buClrTx/>
              <a:buSzTx/>
              <a:buFontTx/>
              <a:buChar char="•"/>
              <a:tabLst/>
              <a:defRPr sz="1800"/>
            </a:lvl2pPr>
            <a:lvl3pPr marL="622300" marR="0" indent="-180975" algn="l" defTabSz="914400" rtl="0" eaLnBrk="1" fontAlgn="base" latinLnBrk="0" hangingPunct="1">
              <a:lnSpc>
                <a:spcPct val="90000"/>
              </a:lnSpc>
              <a:spcBef>
                <a:spcPct val="0"/>
              </a:spcBef>
              <a:spcAft>
                <a:spcPct val="0"/>
              </a:spcAft>
              <a:buClrTx/>
              <a:buSzTx/>
              <a:buFont typeface="Arial" charset="0"/>
              <a:buChar char="-"/>
              <a:tabLst/>
              <a:defRPr sz="1800"/>
            </a:lvl3pPr>
            <a:lvl4pPr marL="1657350" indent="-285750">
              <a:buFont typeface="Arial"/>
              <a:buChar char="•"/>
              <a:defRPr sz="1800"/>
            </a:lvl4pPr>
            <a:lvl5pPr marL="2114550" indent="-285750">
              <a:buFont typeface="Arial"/>
              <a:buChar char="•"/>
              <a:defRPr sz="1800"/>
            </a:lvl5pPr>
          </a:lstStyle>
          <a:p>
            <a:pPr lvl="0"/>
            <a:r>
              <a:rPr lang="en-GB" noProof="0" dirty="0"/>
              <a:t>Click to edit Master text styles</a:t>
            </a:r>
          </a:p>
        </p:txBody>
      </p:sp>
      <p:sp>
        <p:nvSpPr>
          <p:cNvPr id="9" name="Content Placeholder 2"/>
          <p:cNvSpPr>
            <a:spLocks noGrp="1"/>
          </p:cNvSpPr>
          <p:nvPr>
            <p:ph idx="14" hasCustomPrompt="1"/>
          </p:nvPr>
        </p:nvSpPr>
        <p:spPr>
          <a:xfrm>
            <a:off x="237600" y="3866400"/>
            <a:ext cx="7056000" cy="2160000"/>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6" name="Slide Number Placeholder 5"/>
          <p:cNvSpPr>
            <a:spLocks noGrp="1"/>
          </p:cNvSpPr>
          <p:nvPr>
            <p:ph type="sldNum" sz="quarter" idx="4"/>
          </p:nvPr>
        </p:nvSpPr>
        <p:spPr>
          <a:xfrm>
            <a:off x="337425" y="6564877"/>
            <a:ext cx="396000" cy="216000"/>
          </a:xfrm>
          <a:prstGeom prst="rect">
            <a:avLst/>
          </a:prstGeom>
        </p:spPr>
        <p:txBody>
          <a:bodyPr vert="horz" lIns="0" tIns="0" rIns="0" bIns="0" rtlCol="0" anchor="t" anchorCtr="0"/>
          <a:lstStyle>
            <a:lvl1pPr algn="l">
              <a:defRPr sz="800">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Title 8"/>
          <p:cNvSpPr>
            <a:spLocks noGrp="1"/>
          </p:cNvSpPr>
          <p:nvPr>
            <p:ph type="title" hasCustomPrompt="1"/>
          </p:nvPr>
        </p:nvSpPr>
        <p:spPr>
          <a:xfrm>
            <a:off x="237061" y="194400"/>
            <a:ext cx="8765651" cy="414000"/>
          </a:xfrm>
          <a:prstGeom prst="rect">
            <a:avLst/>
          </a:prstGeom>
        </p:spPr>
        <p:txBody>
          <a:bodyPr vert="horz"/>
          <a:lstStyle>
            <a:lvl1pPr algn="l">
              <a:lnSpc>
                <a:spcPct val="100000"/>
              </a:lnSpc>
              <a:defRPr sz="2400" b="1" baseline="0">
                <a:solidFill>
                  <a:srgbClr val="830051"/>
                </a:solidFill>
                <a:latin typeface="Arial" pitchFamily="34" charset="0"/>
                <a:cs typeface="Arial" pitchFamily="34" charset="0"/>
              </a:defRPr>
            </a:lvl1pPr>
          </a:lstStyle>
          <a:p>
            <a:r>
              <a:rPr lang="en-GB" noProof="0" dirty="0"/>
              <a:t>Click to add title</a:t>
            </a:r>
          </a:p>
        </p:txBody>
      </p:sp>
    </p:spTree>
    <p:extLst>
      <p:ext uri="{BB962C8B-B14F-4D97-AF65-F5344CB8AC3E}">
        <p14:creationId xmlns:p14="http://schemas.microsoft.com/office/powerpoint/2010/main" val="3934225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ody 1 with Content 2">
    <p:spTree>
      <p:nvGrpSpPr>
        <p:cNvPr id="1" name=""/>
        <p:cNvGrpSpPr/>
        <p:nvPr/>
      </p:nvGrpSpPr>
      <p:grpSpPr>
        <a:xfrm>
          <a:off x="0" y="0"/>
          <a:ext cx="0" cy="0"/>
          <a:chOff x="0" y="0"/>
          <a:chExt cx="0" cy="0"/>
        </a:xfrm>
      </p:grpSpPr>
      <p:sp>
        <p:nvSpPr>
          <p:cNvPr id="9" name="Content Placeholder 2"/>
          <p:cNvSpPr>
            <a:spLocks noGrp="1"/>
          </p:cNvSpPr>
          <p:nvPr>
            <p:ph idx="14"/>
          </p:nvPr>
        </p:nvSpPr>
        <p:spPr>
          <a:xfrm>
            <a:off x="237600" y="1680365"/>
            <a:ext cx="7056000" cy="2148920"/>
          </a:xfrm>
          <a:prstGeom prst="rect">
            <a:avLst/>
          </a:prstGeom>
        </p:spPr>
        <p:txBody>
          <a:bodyPr/>
          <a:lstStyle>
            <a:lvl1pPr marL="0" indent="0">
              <a:lnSpc>
                <a:spcPct val="100000"/>
              </a:lnSpc>
              <a:spcBef>
                <a:spcPts val="0"/>
              </a:spcBef>
              <a:buClr>
                <a:srgbClr val="830051"/>
              </a:buClr>
              <a:buFont typeface="Arial" pitchFamily="34" charset="0"/>
              <a:buNone/>
              <a:defRPr sz="1800">
                <a:solidFill>
                  <a:schemeClr val="tx1"/>
                </a:solidFill>
                <a:latin typeface="Arial" pitchFamily="34" charset="0"/>
                <a:cs typeface="Arial" pitchFamily="34" charset="0"/>
              </a:defRPr>
            </a:lvl1pPr>
            <a:lvl2pPr marL="540000" indent="-180000">
              <a:lnSpc>
                <a:spcPct val="100000"/>
              </a:lnSpc>
              <a:spcBef>
                <a:spcPts val="0"/>
              </a:spcBef>
              <a:buNone/>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Click to edit Master text styles</a:t>
            </a:r>
          </a:p>
        </p:txBody>
      </p:sp>
      <p:sp>
        <p:nvSpPr>
          <p:cNvPr id="10" name="Content Placeholder 2"/>
          <p:cNvSpPr>
            <a:spLocks noGrp="1"/>
          </p:cNvSpPr>
          <p:nvPr>
            <p:ph idx="13" hasCustomPrompt="1"/>
          </p:nvPr>
        </p:nvSpPr>
        <p:spPr>
          <a:xfrm>
            <a:off x="237062" y="3866400"/>
            <a:ext cx="4086000" cy="2160000"/>
          </a:xfrm>
          <a:prstGeom prst="rect">
            <a:avLst/>
          </a:prstGeom>
        </p:spPr>
        <p:txBody>
          <a:bodyPr/>
          <a:lstStyle>
            <a:lvl1pPr marL="180000" indent="-180000">
              <a:lnSpc>
                <a:spcPct val="100000"/>
              </a:lnSpc>
              <a:spcBef>
                <a:spcPts val="0"/>
              </a:spcBef>
              <a:buClr>
                <a:schemeClr val="tx2"/>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1" name="Content Placeholder 2"/>
          <p:cNvSpPr>
            <a:spLocks noGrp="1"/>
          </p:cNvSpPr>
          <p:nvPr>
            <p:ph idx="15" hasCustomPrompt="1"/>
          </p:nvPr>
        </p:nvSpPr>
        <p:spPr>
          <a:xfrm>
            <a:off x="4680000" y="3866400"/>
            <a:ext cx="4086000" cy="2160000"/>
          </a:xfrm>
          <a:prstGeom prst="rect">
            <a:avLst/>
          </a:prstGeom>
        </p:spPr>
        <p:txBody>
          <a:bodyPr/>
          <a:lstStyle>
            <a:lvl1pPr marL="180000" indent="-180000">
              <a:lnSpc>
                <a:spcPct val="100000"/>
              </a:lnSpc>
              <a:spcBef>
                <a:spcPts val="0"/>
              </a:spcBef>
              <a:buClr>
                <a:schemeClr val="tx2"/>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8" name="Slide Number Placeholder 5"/>
          <p:cNvSpPr>
            <a:spLocks noGrp="1"/>
          </p:cNvSpPr>
          <p:nvPr>
            <p:ph type="sldNum" sz="quarter" idx="4"/>
          </p:nvPr>
        </p:nvSpPr>
        <p:spPr>
          <a:xfrm>
            <a:off x="337425" y="6564877"/>
            <a:ext cx="396000" cy="216000"/>
          </a:xfrm>
          <a:prstGeom prst="rect">
            <a:avLst/>
          </a:prstGeom>
        </p:spPr>
        <p:txBody>
          <a:bodyPr vert="horz" lIns="0" tIns="0" rIns="0" bIns="0" rtlCol="0" anchor="t" anchorCtr="0"/>
          <a:lstStyle>
            <a:lvl1pPr algn="l">
              <a:defRPr sz="800">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2" name="Title 8"/>
          <p:cNvSpPr>
            <a:spLocks noGrp="1"/>
          </p:cNvSpPr>
          <p:nvPr>
            <p:ph type="title" hasCustomPrompt="1"/>
          </p:nvPr>
        </p:nvSpPr>
        <p:spPr>
          <a:xfrm>
            <a:off x="237061" y="194400"/>
            <a:ext cx="8765651" cy="414000"/>
          </a:xfrm>
          <a:prstGeom prst="rect">
            <a:avLst/>
          </a:prstGeom>
        </p:spPr>
        <p:txBody>
          <a:bodyPr vert="horz"/>
          <a:lstStyle>
            <a:lvl1pPr algn="l">
              <a:lnSpc>
                <a:spcPct val="100000"/>
              </a:lnSpc>
              <a:defRPr sz="2400" b="1" baseline="0">
                <a:solidFill>
                  <a:srgbClr val="830051"/>
                </a:solidFill>
                <a:latin typeface="Arial" pitchFamily="34" charset="0"/>
                <a:cs typeface="Arial" pitchFamily="34" charset="0"/>
              </a:defRPr>
            </a:lvl1pPr>
          </a:lstStyle>
          <a:p>
            <a:r>
              <a:rPr lang="en-GB" noProof="0" dirty="0"/>
              <a:t>Click to add title</a:t>
            </a:r>
          </a:p>
        </p:txBody>
      </p:sp>
    </p:spTree>
    <p:extLst>
      <p:ext uri="{BB962C8B-B14F-4D97-AF65-F5344CB8AC3E}">
        <p14:creationId xmlns:p14="http://schemas.microsoft.com/office/powerpoint/2010/main" val="3934225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ody 1 with Content 3">
    <p:spTree>
      <p:nvGrpSpPr>
        <p:cNvPr id="1" name=""/>
        <p:cNvGrpSpPr/>
        <p:nvPr/>
      </p:nvGrpSpPr>
      <p:grpSpPr>
        <a:xfrm>
          <a:off x="0" y="0"/>
          <a:ext cx="0" cy="0"/>
          <a:chOff x="0" y="0"/>
          <a:chExt cx="0" cy="0"/>
        </a:xfrm>
      </p:grpSpPr>
      <p:sp>
        <p:nvSpPr>
          <p:cNvPr id="9" name="Content Placeholder 2"/>
          <p:cNvSpPr>
            <a:spLocks noGrp="1"/>
          </p:cNvSpPr>
          <p:nvPr>
            <p:ph idx="14"/>
          </p:nvPr>
        </p:nvSpPr>
        <p:spPr>
          <a:xfrm>
            <a:off x="237600" y="1680560"/>
            <a:ext cx="7056000" cy="2160000"/>
          </a:xfrm>
          <a:prstGeom prst="rect">
            <a:avLst/>
          </a:prstGeom>
        </p:spPr>
        <p:txBody>
          <a:bodyPr/>
          <a:lstStyle>
            <a:lvl1pPr marL="0" indent="0">
              <a:lnSpc>
                <a:spcPct val="100000"/>
              </a:lnSpc>
              <a:spcBef>
                <a:spcPts val="0"/>
              </a:spcBef>
              <a:buClr>
                <a:srgbClr val="830051"/>
              </a:buClr>
              <a:buFont typeface="Arial" pitchFamily="34" charset="0"/>
              <a:buNone/>
              <a:defRPr sz="1800">
                <a:solidFill>
                  <a:schemeClr val="tx1"/>
                </a:solidFill>
                <a:latin typeface="Arial" pitchFamily="34" charset="0"/>
                <a:cs typeface="Arial" pitchFamily="34" charset="0"/>
              </a:defRPr>
            </a:lvl1pPr>
            <a:lvl2pPr marL="540000" indent="-180000">
              <a:lnSpc>
                <a:spcPct val="100000"/>
              </a:lnSpc>
              <a:spcBef>
                <a:spcPts val="0"/>
              </a:spcBef>
              <a:buNone/>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Click to edit Master text styles</a:t>
            </a:r>
          </a:p>
        </p:txBody>
      </p:sp>
      <p:sp>
        <p:nvSpPr>
          <p:cNvPr id="12" name="Content Placeholder 2"/>
          <p:cNvSpPr>
            <a:spLocks noGrp="1"/>
          </p:cNvSpPr>
          <p:nvPr>
            <p:ph idx="15" hasCustomPrompt="1"/>
          </p:nvPr>
        </p:nvSpPr>
        <p:spPr>
          <a:xfrm>
            <a:off x="237061" y="3866400"/>
            <a:ext cx="2664000" cy="2160000"/>
          </a:xfrm>
          <a:prstGeom prst="rect">
            <a:avLst/>
          </a:prstGeom>
        </p:spPr>
        <p:txBody>
          <a:bodyPr/>
          <a:lstStyle>
            <a:lvl1pPr marL="180000" indent="-180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40000" indent="-180000">
              <a:lnSpc>
                <a:spcPct val="10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3" name="Content Placeholder 2"/>
          <p:cNvSpPr>
            <a:spLocks noGrp="1"/>
          </p:cNvSpPr>
          <p:nvPr>
            <p:ph idx="16" hasCustomPrompt="1"/>
          </p:nvPr>
        </p:nvSpPr>
        <p:spPr>
          <a:xfrm>
            <a:off x="3250223" y="3866400"/>
            <a:ext cx="2664000" cy="2160000"/>
          </a:xfrm>
          <a:prstGeom prst="rect">
            <a:avLst/>
          </a:prstGeom>
        </p:spPr>
        <p:txBody>
          <a:bodyPr/>
          <a:lstStyle>
            <a:lvl1pPr marL="180000" indent="-180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40000" indent="-180000">
              <a:lnSpc>
                <a:spcPct val="10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4" name="Content Placeholder 2"/>
          <p:cNvSpPr>
            <a:spLocks noGrp="1"/>
          </p:cNvSpPr>
          <p:nvPr>
            <p:ph idx="17" hasCustomPrompt="1"/>
          </p:nvPr>
        </p:nvSpPr>
        <p:spPr>
          <a:xfrm>
            <a:off x="6274223" y="3866400"/>
            <a:ext cx="2664000" cy="2160000"/>
          </a:xfrm>
          <a:prstGeom prst="rect">
            <a:avLst/>
          </a:prstGeom>
        </p:spPr>
        <p:txBody>
          <a:bodyPr/>
          <a:lstStyle>
            <a:lvl1pPr marL="180000" indent="-180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40000" indent="-180000">
              <a:lnSpc>
                <a:spcPct val="10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8" name="Slide Number Placeholder 5"/>
          <p:cNvSpPr>
            <a:spLocks noGrp="1"/>
          </p:cNvSpPr>
          <p:nvPr>
            <p:ph type="sldNum" sz="quarter" idx="4"/>
          </p:nvPr>
        </p:nvSpPr>
        <p:spPr>
          <a:xfrm>
            <a:off x="337425" y="6564877"/>
            <a:ext cx="396000" cy="216000"/>
          </a:xfrm>
          <a:prstGeom prst="rect">
            <a:avLst/>
          </a:prstGeom>
        </p:spPr>
        <p:txBody>
          <a:bodyPr vert="horz" lIns="0" tIns="0" rIns="0" bIns="0" rtlCol="0" anchor="t" anchorCtr="0"/>
          <a:lstStyle>
            <a:lvl1pPr algn="l">
              <a:defRPr sz="800">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1" name="Title 8"/>
          <p:cNvSpPr>
            <a:spLocks noGrp="1"/>
          </p:cNvSpPr>
          <p:nvPr>
            <p:ph type="title" hasCustomPrompt="1"/>
          </p:nvPr>
        </p:nvSpPr>
        <p:spPr>
          <a:xfrm>
            <a:off x="237061" y="194400"/>
            <a:ext cx="8765651" cy="414000"/>
          </a:xfrm>
          <a:prstGeom prst="rect">
            <a:avLst/>
          </a:prstGeom>
        </p:spPr>
        <p:txBody>
          <a:bodyPr vert="horz"/>
          <a:lstStyle>
            <a:lvl1pPr algn="l">
              <a:lnSpc>
                <a:spcPct val="100000"/>
              </a:lnSpc>
              <a:defRPr sz="2400" b="1" baseline="0">
                <a:solidFill>
                  <a:srgbClr val="830051"/>
                </a:solidFill>
                <a:latin typeface="Arial" pitchFamily="34" charset="0"/>
                <a:cs typeface="Arial" pitchFamily="34" charset="0"/>
              </a:defRPr>
            </a:lvl1pPr>
          </a:lstStyle>
          <a:p>
            <a:r>
              <a:rPr lang="en-GB" noProof="0" dirty="0"/>
              <a:t>Click to add title</a:t>
            </a:r>
          </a:p>
        </p:txBody>
      </p:sp>
    </p:spTree>
    <p:extLst>
      <p:ext uri="{BB962C8B-B14F-4D97-AF65-F5344CB8AC3E}">
        <p14:creationId xmlns:p14="http://schemas.microsoft.com/office/powerpoint/2010/main" val="39342253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ody Only 2">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680560"/>
            <a:ext cx="4086000" cy="216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457200" indent="0" algn="l">
              <a:buNone/>
              <a:defRPr sz="1400"/>
            </a:lvl2pPr>
            <a:lvl3pPr marL="914400" indent="0" algn="l">
              <a:buNone/>
              <a:defRPr sz="1400"/>
            </a:lvl3pPr>
            <a:lvl4pPr marL="1371600" indent="0" algn="l">
              <a:buNone/>
              <a:defRPr sz="1400"/>
            </a:lvl4pPr>
            <a:lvl5pPr marL="1828800" indent="0" algn="l">
              <a:buNone/>
              <a:defRPr sz="1400"/>
            </a:lvl5pPr>
          </a:lstStyle>
          <a:p>
            <a:pPr lvl="0"/>
            <a:r>
              <a:rPr lang="en-GB" noProof="0" dirty="0"/>
              <a:t>Click to edit Master text styles</a:t>
            </a:r>
          </a:p>
        </p:txBody>
      </p:sp>
      <p:sp>
        <p:nvSpPr>
          <p:cNvPr id="14" name="Text Placeholder 3"/>
          <p:cNvSpPr>
            <a:spLocks noGrp="1"/>
          </p:cNvSpPr>
          <p:nvPr>
            <p:ph type="body" sz="quarter" idx="12"/>
          </p:nvPr>
        </p:nvSpPr>
        <p:spPr>
          <a:xfrm>
            <a:off x="4680000" y="1680560"/>
            <a:ext cx="4086000" cy="216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457200" indent="0" algn="l">
              <a:buNone/>
              <a:defRPr sz="1400"/>
            </a:lvl2pPr>
            <a:lvl3pPr marL="914400" indent="0" algn="l">
              <a:buNone/>
              <a:defRPr sz="1400"/>
            </a:lvl3pPr>
            <a:lvl4pPr marL="1371600" indent="0" algn="l">
              <a:buNone/>
              <a:defRPr sz="1400"/>
            </a:lvl4pPr>
            <a:lvl5pPr marL="1828800" indent="0" algn="l">
              <a:buNone/>
              <a:defRPr sz="1400"/>
            </a:lvl5pPr>
          </a:lstStyle>
          <a:p>
            <a:pPr lvl="0"/>
            <a:r>
              <a:rPr lang="en-GB" noProof="0" dirty="0"/>
              <a:t>Click to edit Master text styles</a:t>
            </a:r>
          </a:p>
        </p:txBody>
      </p:sp>
      <p:sp>
        <p:nvSpPr>
          <p:cNvPr id="8" name="Slide Number Placeholder 5"/>
          <p:cNvSpPr>
            <a:spLocks noGrp="1"/>
          </p:cNvSpPr>
          <p:nvPr>
            <p:ph type="sldNum" sz="quarter" idx="4"/>
          </p:nvPr>
        </p:nvSpPr>
        <p:spPr>
          <a:xfrm>
            <a:off x="337425" y="6564877"/>
            <a:ext cx="396000" cy="216000"/>
          </a:xfrm>
          <a:prstGeom prst="rect">
            <a:avLst/>
          </a:prstGeom>
        </p:spPr>
        <p:txBody>
          <a:bodyPr vert="horz" lIns="0" tIns="0" rIns="0" bIns="0" rtlCol="0" anchor="t" anchorCtr="0"/>
          <a:lstStyle>
            <a:lvl1pPr algn="l">
              <a:defRPr sz="800">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6" name="Title 8"/>
          <p:cNvSpPr>
            <a:spLocks noGrp="1"/>
          </p:cNvSpPr>
          <p:nvPr>
            <p:ph type="title" hasCustomPrompt="1"/>
          </p:nvPr>
        </p:nvSpPr>
        <p:spPr>
          <a:xfrm>
            <a:off x="237061" y="194400"/>
            <a:ext cx="8765651" cy="414000"/>
          </a:xfrm>
          <a:prstGeom prst="rect">
            <a:avLst/>
          </a:prstGeom>
        </p:spPr>
        <p:txBody>
          <a:bodyPr vert="horz"/>
          <a:lstStyle>
            <a:lvl1pPr algn="l">
              <a:lnSpc>
                <a:spcPct val="100000"/>
              </a:lnSpc>
              <a:defRPr sz="2400" b="1" baseline="0">
                <a:solidFill>
                  <a:srgbClr val="830051"/>
                </a:solidFill>
                <a:latin typeface="Arial" pitchFamily="34" charset="0"/>
                <a:cs typeface="Arial" pitchFamily="34" charset="0"/>
              </a:defRPr>
            </a:lvl1pPr>
          </a:lstStyle>
          <a:p>
            <a:r>
              <a:rPr lang="en-GB" noProof="0" dirty="0"/>
              <a:t>Click to add title</a:t>
            </a:r>
          </a:p>
        </p:txBody>
      </p:sp>
    </p:spTree>
    <p:extLst>
      <p:ext uri="{BB962C8B-B14F-4D97-AF65-F5344CB8AC3E}">
        <p14:creationId xmlns:p14="http://schemas.microsoft.com/office/powerpoint/2010/main" val="42615801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ody and Content Right 1">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685640"/>
            <a:ext cx="4086000" cy="216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457200" indent="0" algn="l">
              <a:buNone/>
              <a:defRPr sz="1400"/>
            </a:lvl2pPr>
            <a:lvl3pPr marL="914400" indent="0" algn="l">
              <a:buNone/>
              <a:defRPr sz="1400"/>
            </a:lvl3pPr>
            <a:lvl4pPr marL="1371600" indent="0" algn="l">
              <a:buNone/>
              <a:defRPr sz="1400"/>
            </a:lvl4pPr>
            <a:lvl5pPr marL="1828800" indent="0" algn="l">
              <a:buNone/>
              <a:defRPr sz="1400"/>
            </a:lvl5pPr>
          </a:lstStyle>
          <a:p>
            <a:pPr lvl="0"/>
            <a:r>
              <a:rPr lang="en-GB" noProof="0" dirty="0"/>
              <a:t>Click to edit Master text styles</a:t>
            </a:r>
          </a:p>
        </p:txBody>
      </p:sp>
      <p:sp>
        <p:nvSpPr>
          <p:cNvPr id="8" name="Content Placeholder 2"/>
          <p:cNvSpPr>
            <a:spLocks noGrp="1"/>
          </p:cNvSpPr>
          <p:nvPr>
            <p:ph idx="14" hasCustomPrompt="1"/>
          </p:nvPr>
        </p:nvSpPr>
        <p:spPr>
          <a:xfrm>
            <a:off x="4680000" y="1682496"/>
            <a:ext cx="4086000" cy="2160000"/>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9" name="Slide Number Placeholder 5"/>
          <p:cNvSpPr>
            <a:spLocks noGrp="1"/>
          </p:cNvSpPr>
          <p:nvPr>
            <p:ph type="sldNum" sz="quarter" idx="4"/>
          </p:nvPr>
        </p:nvSpPr>
        <p:spPr>
          <a:xfrm>
            <a:off x="337425" y="6564877"/>
            <a:ext cx="396000" cy="216000"/>
          </a:xfrm>
          <a:prstGeom prst="rect">
            <a:avLst/>
          </a:prstGeom>
        </p:spPr>
        <p:txBody>
          <a:bodyPr vert="horz" lIns="0" tIns="0" rIns="0" bIns="0" rtlCol="0" anchor="t" anchorCtr="0"/>
          <a:lstStyle>
            <a:lvl1pPr algn="l">
              <a:defRPr sz="800">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6" name="Title 8"/>
          <p:cNvSpPr>
            <a:spLocks noGrp="1"/>
          </p:cNvSpPr>
          <p:nvPr>
            <p:ph type="title" hasCustomPrompt="1"/>
          </p:nvPr>
        </p:nvSpPr>
        <p:spPr>
          <a:xfrm>
            <a:off x="237061" y="194400"/>
            <a:ext cx="8765651" cy="414000"/>
          </a:xfrm>
          <a:prstGeom prst="rect">
            <a:avLst/>
          </a:prstGeom>
        </p:spPr>
        <p:txBody>
          <a:bodyPr vert="horz"/>
          <a:lstStyle>
            <a:lvl1pPr algn="l">
              <a:lnSpc>
                <a:spcPct val="100000"/>
              </a:lnSpc>
              <a:defRPr sz="2400" b="1" baseline="0">
                <a:solidFill>
                  <a:srgbClr val="830051"/>
                </a:solidFill>
                <a:latin typeface="Arial" pitchFamily="34" charset="0"/>
                <a:cs typeface="Arial" pitchFamily="34" charset="0"/>
              </a:defRPr>
            </a:lvl1pPr>
          </a:lstStyle>
          <a:p>
            <a:r>
              <a:rPr lang="en-GB" noProof="0" dirty="0"/>
              <a:t>Click to add title</a:t>
            </a:r>
          </a:p>
        </p:txBody>
      </p:sp>
    </p:spTree>
    <p:extLst>
      <p:ext uri="{BB962C8B-B14F-4D97-AF65-F5344CB8AC3E}">
        <p14:creationId xmlns:p14="http://schemas.microsoft.com/office/powerpoint/2010/main" val="74729030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ody and Content Right 2">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685640"/>
            <a:ext cx="4086000" cy="216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457200" indent="0" algn="l">
              <a:buNone/>
              <a:defRPr sz="1400"/>
            </a:lvl2pPr>
            <a:lvl3pPr marL="914400" indent="0" algn="l">
              <a:buNone/>
              <a:defRPr sz="1400"/>
            </a:lvl3pPr>
            <a:lvl4pPr marL="1371600" indent="0" algn="l">
              <a:buNone/>
              <a:defRPr sz="1400"/>
            </a:lvl4pPr>
            <a:lvl5pPr marL="1828800" indent="0" algn="l">
              <a:buNone/>
              <a:defRPr sz="1400"/>
            </a:lvl5pPr>
          </a:lstStyle>
          <a:p>
            <a:pPr lvl="0"/>
            <a:r>
              <a:rPr lang="en-GB" noProof="0" dirty="0"/>
              <a:t>Click to edit Master text styles</a:t>
            </a:r>
          </a:p>
        </p:txBody>
      </p:sp>
      <p:sp>
        <p:nvSpPr>
          <p:cNvPr id="8" name="Content Placeholder 2"/>
          <p:cNvSpPr>
            <a:spLocks noGrp="1"/>
          </p:cNvSpPr>
          <p:nvPr>
            <p:ph idx="14" hasCustomPrompt="1"/>
          </p:nvPr>
        </p:nvSpPr>
        <p:spPr>
          <a:xfrm>
            <a:off x="4680000" y="1682496"/>
            <a:ext cx="4086000" cy="2160000"/>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9" name="Content Placeholder 2"/>
          <p:cNvSpPr>
            <a:spLocks noGrp="1"/>
          </p:cNvSpPr>
          <p:nvPr>
            <p:ph idx="15" hasCustomPrompt="1"/>
          </p:nvPr>
        </p:nvSpPr>
        <p:spPr>
          <a:xfrm>
            <a:off x="4678499" y="3931920"/>
            <a:ext cx="4086000" cy="2160000"/>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0" name="Slide Number Placeholder 5"/>
          <p:cNvSpPr>
            <a:spLocks noGrp="1"/>
          </p:cNvSpPr>
          <p:nvPr>
            <p:ph type="sldNum" sz="quarter" idx="4"/>
          </p:nvPr>
        </p:nvSpPr>
        <p:spPr>
          <a:xfrm>
            <a:off x="337425" y="6564877"/>
            <a:ext cx="396000" cy="216000"/>
          </a:xfrm>
          <a:prstGeom prst="rect">
            <a:avLst/>
          </a:prstGeom>
        </p:spPr>
        <p:txBody>
          <a:bodyPr vert="horz" lIns="0" tIns="0" rIns="0" bIns="0" rtlCol="0" anchor="t" anchorCtr="0"/>
          <a:lstStyle>
            <a:lvl1pPr algn="l">
              <a:defRPr sz="800">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2" name="Title 8"/>
          <p:cNvSpPr>
            <a:spLocks noGrp="1"/>
          </p:cNvSpPr>
          <p:nvPr>
            <p:ph type="title" hasCustomPrompt="1"/>
          </p:nvPr>
        </p:nvSpPr>
        <p:spPr>
          <a:xfrm>
            <a:off x="237061" y="194400"/>
            <a:ext cx="8765651" cy="414000"/>
          </a:xfrm>
          <a:prstGeom prst="rect">
            <a:avLst/>
          </a:prstGeom>
        </p:spPr>
        <p:txBody>
          <a:bodyPr vert="horz"/>
          <a:lstStyle>
            <a:lvl1pPr algn="l">
              <a:lnSpc>
                <a:spcPct val="100000"/>
              </a:lnSpc>
              <a:defRPr sz="2400" b="1" baseline="0">
                <a:solidFill>
                  <a:srgbClr val="830051"/>
                </a:solidFill>
                <a:latin typeface="Arial" pitchFamily="34" charset="0"/>
                <a:cs typeface="Arial" pitchFamily="34" charset="0"/>
              </a:defRPr>
            </a:lvl1pPr>
          </a:lstStyle>
          <a:p>
            <a:r>
              <a:rPr lang="en-GB" noProof="0" dirty="0"/>
              <a:t>Click to add title</a:t>
            </a:r>
          </a:p>
        </p:txBody>
      </p:sp>
    </p:spTree>
    <p:extLst>
      <p:ext uri="{BB962C8B-B14F-4D97-AF65-F5344CB8AC3E}">
        <p14:creationId xmlns:p14="http://schemas.microsoft.com/office/powerpoint/2010/main" val="7472903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Double Content">
    <p:spTree>
      <p:nvGrpSpPr>
        <p:cNvPr id="1" name=""/>
        <p:cNvGrpSpPr/>
        <p:nvPr/>
      </p:nvGrpSpPr>
      <p:grpSpPr>
        <a:xfrm>
          <a:off x="0" y="0"/>
          <a:ext cx="0" cy="0"/>
          <a:chOff x="0" y="0"/>
          <a:chExt cx="0" cy="0"/>
        </a:xfrm>
      </p:grpSpPr>
      <p:sp>
        <p:nvSpPr>
          <p:cNvPr id="10" name="Content Placeholder 2"/>
          <p:cNvSpPr>
            <a:spLocks noGrp="1"/>
          </p:cNvSpPr>
          <p:nvPr>
            <p:ph idx="15" hasCustomPrompt="1"/>
          </p:nvPr>
        </p:nvSpPr>
        <p:spPr>
          <a:xfrm>
            <a:off x="237061" y="1682496"/>
            <a:ext cx="4086000" cy="2160000"/>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9" name="Content Placeholder 2"/>
          <p:cNvSpPr>
            <a:spLocks noGrp="1"/>
          </p:cNvSpPr>
          <p:nvPr>
            <p:ph idx="14" hasCustomPrompt="1"/>
          </p:nvPr>
        </p:nvSpPr>
        <p:spPr>
          <a:xfrm>
            <a:off x="4680000" y="1682496"/>
            <a:ext cx="4086000" cy="2160000"/>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7" name="Slide Number Placeholder 5"/>
          <p:cNvSpPr>
            <a:spLocks noGrp="1"/>
          </p:cNvSpPr>
          <p:nvPr>
            <p:ph type="sldNum" sz="quarter" idx="4"/>
          </p:nvPr>
        </p:nvSpPr>
        <p:spPr>
          <a:xfrm>
            <a:off x="337425" y="6564877"/>
            <a:ext cx="396000" cy="216000"/>
          </a:xfrm>
          <a:prstGeom prst="rect">
            <a:avLst/>
          </a:prstGeom>
        </p:spPr>
        <p:txBody>
          <a:bodyPr vert="horz" lIns="0" tIns="0" rIns="0" bIns="0" rtlCol="0" anchor="t" anchorCtr="0"/>
          <a:lstStyle>
            <a:lvl1pPr algn="l">
              <a:defRPr sz="800">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6" name="Title 8"/>
          <p:cNvSpPr>
            <a:spLocks noGrp="1"/>
          </p:cNvSpPr>
          <p:nvPr>
            <p:ph type="title" hasCustomPrompt="1"/>
          </p:nvPr>
        </p:nvSpPr>
        <p:spPr>
          <a:xfrm>
            <a:off x="237061" y="194400"/>
            <a:ext cx="8765651" cy="414000"/>
          </a:xfrm>
          <a:prstGeom prst="rect">
            <a:avLst/>
          </a:prstGeom>
        </p:spPr>
        <p:txBody>
          <a:bodyPr vert="horz"/>
          <a:lstStyle>
            <a:lvl1pPr algn="l">
              <a:lnSpc>
                <a:spcPct val="100000"/>
              </a:lnSpc>
              <a:defRPr sz="2400" b="1" baseline="0">
                <a:solidFill>
                  <a:srgbClr val="830051"/>
                </a:solidFill>
                <a:latin typeface="Arial" pitchFamily="34" charset="0"/>
                <a:cs typeface="Arial" pitchFamily="34" charset="0"/>
              </a:defRPr>
            </a:lvl1pPr>
          </a:lstStyle>
          <a:p>
            <a:r>
              <a:rPr lang="en-GB" noProof="0" dirty="0"/>
              <a:t>Click to add title</a:t>
            </a:r>
          </a:p>
        </p:txBody>
      </p:sp>
    </p:spTree>
    <p:extLst>
      <p:ext uri="{BB962C8B-B14F-4D97-AF65-F5344CB8AC3E}">
        <p14:creationId xmlns:p14="http://schemas.microsoft.com/office/powerpoint/2010/main" val="426158011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riple Headings with Triple Content">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756760"/>
            <a:ext cx="2664000" cy="936000"/>
          </a:xfrm>
          <a:prstGeom prst="rect">
            <a:avLst/>
          </a:prstGeom>
        </p:spPr>
        <p:txBody>
          <a:bodyPr vert="horz"/>
          <a:lstStyle>
            <a:lvl1pPr marL="0" indent="0" algn="l">
              <a:spcBef>
                <a:spcPts val="0"/>
              </a:spcBef>
              <a:buNone/>
              <a:defRPr sz="1200" b="1" baseline="0">
                <a:solidFill>
                  <a:schemeClr val="tx1"/>
                </a:solidFill>
                <a:latin typeface="Arial" pitchFamily="34" charset="0"/>
                <a:cs typeface="Arial" pitchFamily="34" charset="0"/>
              </a:defRPr>
            </a:lvl1pPr>
            <a:lvl2pPr marL="457200" indent="0" algn="l">
              <a:buNone/>
              <a:defRPr sz="1400"/>
            </a:lvl2pPr>
            <a:lvl3pPr marL="914400" indent="0" algn="l">
              <a:buNone/>
              <a:defRPr sz="1400"/>
            </a:lvl3pPr>
            <a:lvl4pPr marL="1371600" indent="0" algn="l">
              <a:buNone/>
              <a:defRPr sz="1400"/>
            </a:lvl4pPr>
            <a:lvl5pPr marL="1828800" indent="0" algn="l">
              <a:buNone/>
              <a:defRPr sz="1400"/>
            </a:lvl5pPr>
          </a:lstStyle>
          <a:p>
            <a:pPr lvl="0"/>
            <a:r>
              <a:rPr lang="en-GB" noProof="0" dirty="0"/>
              <a:t>Click to edit Master text styles</a:t>
            </a:r>
          </a:p>
        </p:txBody>
      </p:sp>
      <p:sp>
        <p:nvSpPr>
          <p:cNvPr id="8" name="Text Placeholder 3"/>
          <p:cNvSpPr>
            <a:spLocks noGrp="1"/>
          </p:cNvSpPr>
          <p:nvPr>
            <p:ph type="body" sz="quarter" idx="12"/>
          </p:nvPr>
        </p:nvSpPr>
        <p:spPr>
          <a:xfrm>
            <a:off x="6264000" y="1756760"/>
            <a:ext cx="2664000" cy="936000"/>
          </a:xfrm>
          <a:prstGeom prst="rect">
            <a:avLst/>
          </a:prstGeom>
        </p:spPr>
        <p:txBody>
          <a:bodyPr vert="horz"/>
          <a:lstStyle>
            <a:lvl1pPr marL="0" indent="0" algn="l">
              <a:spcBef>
                <a:spcPts val="0"/>
              </a:spcBef>
              <a:buNone/>
              <a:defRPr sz="1200" b="1" baseline="0">
                <a:solidFill>
                  <a:schemeClr val="tx1"/>
                </a:solidFill>
                <a:latin typeface="Arial" pitchFamily="34" charset="0"/>
                <a:cs typeface="Arial" pitchFamily="34" charset="0"/>
              </a:defRPr>
            </a:lvl1pPr>
            <a:lvl2pPr marL="457200" indent="0" algn="l">
              <a:buNone/>
              <a:defRPr sz="1400"/>
            </a:lvl2pPr>
            <a:lvl3pPr marL="914400" indent="0" algn="l">
              <a:buNone/>
              <a:defRPr sz="1400"/>
            </a:lvl3pPr>
            <a:lvl4pPr marL="1371600" indent="0" algn="l">
              <a:buNone/>
              <a:defRPr sz="1400"/>
            </a:lvl4pPr>
            <a:lvl5pPr marL="1828800" indent="0" algn="l">
              <a:buNone/>
              <a:defRPr sz="1400"/>
            </a:lvl5pPr>
          </a:lstStyle>
          <a:p>
            <a:pPr lvl="0"/>
            <a:r>
              <a:rPr lang="en-GB" noProof="0"/>
              <a:t>Click to edit Master text styles</a:t>
            </a:r>
          </a:p>
        </p:txBody>
      </p:sp>
      <p:sp>
        <p:nvSpPr>
          <p:cNvPr id="13" name="Text Placeholder 3"/>
          <p:cNvSpPr>
            <a:spLocks noGrp="1"/>
          </p:cNvSpPr>
          <p:nvPr>
            <p:ph type="body" sz="quarter" idx="13"/>
          </p:nvPr>
        </p:nvSpPr>
        <p:spPr>
          <a:xfrm>
            <a:off x="3240000" y="1756760"/>
            <a:ext cx="2664000" cy="936000"/>
          </a:xfrm>
          <a:prstGeom prst="rect">
            <a:avLst/>
          </a:prstGeom>
        </p:spPr>
        <p:txBody>
          <a:bodyPr vert="horz"/>
          <a:lstStyle>
            <a:lvl1pPr marL="0" indent="0" algn="l">
              <a:spcBef>
                <a:spcPts val="0"/>
              </a:spcBef>
              <a:buNone/>
              <a:defRPr sz="1200" b="1" baseline="0">
                <a:solidFill>
                  <a:schemeClr val="tx1"/>
                </a:solidFill>
                <a:latin typeface="Arial" pitchFamily="34" charset="0"/>
                <a:cs typeface="Arial" pitchFamily="34" charset="0"/>
              </a:defRPr>
            </a:lvl1pPr>
            <a:lvl2pPr marL="457200" indent="0" algn="l">
              <a:buNone/>
              <a:defRPr sz="1400"/>
            </a:lvl2pPr>
            <a:lvl3pPr marL="914400" indent="0" algn="l">
              <a:buNone/>
              <a:defRPr sz="1400"/>
            </a:lvl3pPr>
            <a:lvl4pPr marL="1371600" indent="0" algn="l">
              <a:buNone/>
              <a:defRPr sz="1400"/>
            </a:lvl4pPr>
            <a:lvl5pPr marL="1828800" indent="0" algn="l">
              <a:buNone/>
              <a:defRPr sz="1400"/>
            </a:lvl5pPr>
          </a:lstStyle>
          <a:p>
            <a:pPr lvl="0"/>
            <a:r>
              <a:rPr lang="en-GB" noProof="0"/>
              <a:t>Click to edit Master text styles</a:t>
            </a:r>
          </a:p>
        </p:txBody>
      </p:sp>
      <p:sp>
        <p:nvSpPr>
          <p:cNvPr id="9" name="Content Placeholder 2"/>
          <p:cNvSpPr>
            <a:spLocks noGrp="1"/>
          </p:cNvSpPr>
          <p:nvPr>
            <p:ph idx="14" hasCustomPrompt="1"/>
          </p:nvPr>
        </p:nvSpPr>
        <p:spPr>
          <a:xfrm>
            <a:off x="237600" y="2674800"/>
            <a:ext cx="2664000" cy="2160000"/>
          </a:xfrm>
          <a:prstGeom prst="rect">
            <a:avLst/>
          </a:prstGeom>
        </p:spPr>
        <p:txBody>
          <a:bodyPr/>
          <a:lstStyle>
            <a:lvl1pPr marL="180000" indent="-180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40000" indent="-180000">
              <a:lnSpc>
                <a:spcPct val="10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0" name="Content Placeholder 2"/>
          <p:cNvSpPr>
            <a:spLocks noGrp="1"/>
          </p:cNvSpPr>
          <p:nvPr>
            <p:ph idx="15" hasCustomPrompt="1"/>
          </p:nvPr>
        </p:nvSpPr>
        <p:spPr>
          <a:xfrm>
            <a:off x="3250223" y="2674800"/>
            <a:ext cx="2664000" cy="2160000"/>
          </a:xfrm>
          <a:prstGeom prst="rect">
            <a:avLst/>
          </a:prstGeom>
        </p:spPr>
        <p:txBody>
          <a:bodyPr/>
          <a:lstStyle>
            <a:lvl1pPr marL="180000" indent="-180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40000" indent="-180000">
              <a:lnSpc>
                <a:spcPct val="10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2" name="Content Placeholder 2"/>
          <p:cNvSpPr>
            <a:spLocks noGrp="1"/>
          </p:cNvSpPr>
          <p:nvPr>
            <p:ph idx="16" hasCustomPrompt="1"/>
          </p:nvPr>
        </p:nvSpPr>
        <p:spPr>
          <a:xfrm>
            <a:off x="6274223" y="2674800"/>
            <a:ext cx="2664000" cy="2160000"/>
          </a:xfrm>
          <a:prstGeom prst="rect">
            <a:avLst/>
          </a:prstGeom>
        </p:spPr>
        <p:txBody>
          <a:bodyPr/>
          <a:lstStyle>
            <a:lvl1pPr marL="180000" indent="-180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40000" indent="-180000">
              <a:lnSpc>
                <a:spcPct val="10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5" name="Slide Number Placeholder 5"/>
          <p:cNvSpPr>
            <a:spLocks noGrp="1"/>
          </p:cNvSpPr>
          <p:nvPr>
            <p:ph type="sldNum" sz="quarter" idx="4"/>
          </p:nvPr>
        </p:nvSpPr>
        <p:spPr>
          <a:xfrm>
            <a:off x="337425" y="6564877"/>
            <a:ext cx="396000" cy="216000"/>
          </a:xfrm>
          <a:prstGeom prst="rect">
            <a:avLst/>
          </a:prstGeom>
        </p:spPr>
        <p:txBody>
          <a:bodyPr vert="horz" lIns="0" tIns="0" rIns="0" bIns="0" rtlCol="0" anchor="t" anchorCtr="0"/>
          <a:lstStyle>
            <a:lvl1pPr algn="l">
              <a:defRPr sz="800">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1" name="Title 8"/>
          <p:cNvSpPr>
            <a:spLocks noGrp="1"/>
          </p:cNvSpPr>
          <p:nvPr>
            <p:ph type="title" hasCustomPrompt="1"/>
          </p:nvPr>
        </p:nvSpPr>
        <p:spPr>
          <a:xfrm>
            <a:off x="237061" y="194400"/>
            <a:ext cx="8765651" cy="414000"/>
          </a:xfrm>
          <a:prstGeom prst="rect">
            <a:avLst/>
          </a:prstGeom>
        </p:spPr>
        <p:txBody>
          <a:bodyPr vert="horz"/>
          <a:lstStyle>
            <a:lvl1pPr algn="l">
              <a:lnSpc>
                <a:spcPct val="100000"/>
              </a:lnSpc>
              <a:defRPr sz="2400" b="1" baseline="0">
                <a:solidFill>
                  <a:srgbClr val="830051"/>
                </a:solidFill>
                <a:latin typeface="Arial" pitchFamily="34" charset="0"/>
                <a:cs typeface="Arial" pitchFamily="34" charset="0"/>
              </a:defRPr>
            </a:lvl1pPr>
          </a:lstStyle>
          <a:p>
            <a:r>
              <a:rPr lang="en-GB" noProof="0" dirty="0"/>
              <a:t>Click to add title</a:t>
            </a:r>
          </a:p>
        </p:txBody>
      </p:sp>
    </p:spTree>
    <p:extLst>
      <p:ext uri="{BB962C8B-B14F-4D97-AF65-F5344CB8AC3E}">
        <p14:creationId xmlns:p14="http://schemas.microsoft.com/office/powerpoint/2010/main" val="14864699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ody and Picture Right 1">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237600" y="1685640"/>
            <a:ext cx="4086000" cy="936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457200" indent="0" algn="l">
              <a:buNone/>
              <a:defRPr sz="1400"/>
            </a:lvl2pPr>
            <a:lvl3pPr marL="914400" indent="0" algn="l">
              <a:buNone/>
              <a:defRPr sz="1400"/>
            </a:lvl3pPr>
            <a:lvl4pPr marL="1371600" indent="0" algn="l">
              <a:buNone/>
              <a:defRPr sz="1400"/>
            </a:lvl4pPr>
            <a:lvl5pPr marL="1828800" indent="0" algn="l">
              <a:buNone/>
              <a:defRPr sz="1400"/>
            </a:lvl5pPr>
          </a:lstStyle>
          <a:p>
            <a:pPr lvl="0"/>
            <a:r>
              <a:rPr lang="en-GB" noProof="0" dirty="0"/>
              <a:t>Click to edit Master text styles</a:t>
            </a:r>
          </a:p>
        </p:txBody>
      </p:sp>
      <p:sp>
        <p:nvSpPr>
          <p:cNvPr id="19" name="Picture Placeholder 16"/>
          <p:cNvSpPr>
            <a:spLocks noGrp="1"/>
          </p:cNvSpPr>
          <p:nvPr>
            <p:ph type="pic" sz="quarter" idx="14"/>
          </p:nvPr>
        </p:nvSpPr>
        <p:spPr>
          <a:xfrm>
            <a:off x="4680000" y="1670400"/>
            <a:ext cx="4086000" cy="3781317"/>
          </a:xfrm>
          <a:prstGeom prst="rect">
            <a:avLst/>
          </a:prstGeom>
        </p:spPr>
        <p:txBody>
          <a:bodyPr vert="horz" lIns="0" tIns="0" rIns="0" bIns="0" anchor="ctr" anchorCtr="0"/>
          <a:lstStyle>
            <a:lvl1pPr marL="0" indent="0" algn="ctr">
              <a:spcBef>
                <a:spcPts val="0"/>
              </a:spcBef>
              <a:buNone/>
              <a:defRPr sz="1400" baseline="0">
                <a:solidFill>
                  <a:schemeClr val="tx1"/>
                </a:solidFill>
                <a:latin typeface="Arial" pitchFamily="34" charset="0"/>
                <a:cs typeface="Arial" pitchFamily="34" charset="0"/>
              </a:defRPr>
            </a:lvl1pPr>
          </a:lstStyle>
          <a:p>
            <a:r>
              <a:rPr lang="en-GB" noProof="0"/>
              <a:t>Click icon to add picture</a:t>
            </a:r>
          </a:p>
        </p:txBody>
      </p:sp>
      <p:sp>
        <p:nvSpPr>
          <p:cNvPr id="6" name="Slide Number Placeholder 5"/>
          <p:cNvSpPr>
            <a:spLocks noGrp="1"/>
          </p:cNvSpPr>
          <p:nvPr>
            <p:ph type="sldNum" sz="quarter" idx="4"/>
          </p:nvPr>
        </p:nvSpPr>
        <p:spPr>
          <a:xfrm>
            <a:off x="337425" y="6564877"/>
            <a:ext cx="396000" cy="216000"/>
          </a:xfrm>
          <a:prstGeom prst="rect">
            <a:avLst/>
          </a:prstGeom>
        </p:spPr>
        <p:txBody>
          <a:bodyPr vert="horz" lIns="0" tIns="0" rIns="0" bIns="0" rtlCol="0" anchor="t" anchorCtr="0"/>
          <a:lstStyle>
            <a:lvl1pPr algn="l">
              <a:defRPr sz="800">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8" name="Title 8"/>
          <p:cNvSpPr>
            <a:spLocks noGrp="1"/>
          </p:cNvSpPr>
          <p:nvPr>
            <p:ph type="title" hasCustomPrompt="1"/>
          </p:nvPr>
        </p:nvSpPr>
        <p:spPr>
          <a:xfrm>
            <a:off x="237061" y="194400"/>
            <a:ext cx="8765651" cy="414000"/>
          </a:xfrm>
          <a:prstGeom prst="rect">
            <a:avLst/>
          </a:prstGeom>
        </p:spPr>
        <p:txBody>
          <a:bodyPr vert="horz"/>
          <a:lstStyle>
            <a:lvl1pPr algn="l">
              <a:lnSpc>
                <a:spcPct val="100000"/>
              </a:lnSpc>
              <a:defRPr sz="2400" b="1" baseline="0">
                <a:solidFill>
                  <a:srgbClr val="830051"/>
                </a:solidFill>
                <a:latin typeface="Arial" pitchFamily="34" charset="0"/>
                <a:cs typeface="Arial" pitchFamily="34" charset="0"/>
              </a:defRPr>
            </a:lvl1pPr>
          </a:lstStyle>
          <a:p>
            <a:r>
              <a:rPr lang="en-GB" noProof="0" dirty="0"/>
              <a:t>Click to add title</a:t>
            </a:r>
          </a:p>
        </p:txBody>
      </p:sp>
    </p:spTree>
    <p:extLst>
      <p:ext uri="{BB962C8B-B14F-4D97-AF65-F5344CB8AC3E}">
        <p14:creationId xmlns:p14="http://schemas.microsoft.com/office/powerpoint/2010/main" val="2154611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Neuro">
    <p:spTree>
      <p:nvGrpSpPr>
        <p:cNvPr id="1" name=""/>
        <p:cNvGrpSpPr/>
        <p:nvPr/>
      </p:nvGrpSpPr>
      <p:grpSpPr>
        <a:xfrm>
          <a:off x="0" y="0"/>
          <a:ext cx="0" cy="0"/>
          <a:chOff x="0" y="0"/>
          <a:chExt cx="0" cy="0"/>
        </a:xfrm>
      </p:grpSpPr>
      <p:pic>
        <p:nvPicPr>
          <p:cNvPr id="11" name="Picture 10" descr="Title Picture 03.jpg"/>
          <p:cNvPicPr>
            <a:picLocks noChangeAspect="1"/>
          </p:cNvPicPr>
          <p:nvPr userDrawn="1"/>
        </p:nvPicPr>
        <p:blipFill>
          <a:blip r:embed="rId2"/>
          <a:stretch>
            <a:fillRect/>
          </a:stretch>
        </p:blipFill>
        <p:spPr>
          <a:xfrm>
            <a:off x="144000" y="3866401"/>
            <a:ext cx="8856000" cy="2863479"/>
          </a:xfrm>
          <a:prstGeom prst="rect">
            <a:avLst/>
          </a:prstGeom>
        </p:spPr>
      </p:pic>
      <p:sp>
        <p:nvSpPr>
          <p:cNvPr id="14" name="Title 8"/>
          <p:cNvSpPr>
            <a:spLocks noGrp="1"/>
          </p:cNvSpPr>
          <p:nvPr>
            <p:ph type="title" hasCustomPrompt="1"/>
          </p:nvPr>
        </p:nvSpPr>
        <p:spPr>
          <a:xfrm>
            <a:off x="216000" y="1290937"/>
            <a:ext cx="8280000" cy="506116"/>
          </a:xfrm>
          <a:prstGeom prst="rect">
            <a:avLst/>
          </a:prstGeom>
        </p:spPr>
        <p:txBody>
          <a:bodyPr vert="horz"/>
          <a:lstStyle>
            <a:lvl1pPr algn="l">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3" name="Picture 12" descr="AZ_RGB_H_COL.jpg"/>
          <p:cNvPicPr>
            <a:picLocks noChangeAspect="1"/>
          </p:cNvPicPr>
          <p:nvPr userDrawn="1"/>
        </p:nvPicPr>
        <p:blipFill>
          <a:blip r:embed="rId3" cstate="print">
            <a:alphaModFix/>
            <a:extLst>
              <a:ext uri="{28A0092B-C50C-407E-A947-70E740481C1C}">
                <a14:useLocalDpi xmlns:a14="http://schemas.microsoft.com/office/drawing/2010/main"/>
              </a:ext>
            </a:extLst>
          </a:blip>
          <a:stretch>
            <a:fillRect/>
          </a:stretch>
        </p:blipFill>
        <p:spPr>
          <a:xfrm>
            <a:off x="7035585" y="240243"/>
            <a:ext cx="1998000" cy="659979"/>
          </a:xfrm>
          <a:prstGeom prst="rect">
            <a:avLst/>
          </a:prstGeom>
        </p:spPr>
      </p:pic>
      <p:sp>
        <p:nvSpPr>
          <p:cNvPr id="10" name="Text Placeholder 29"/>
          <p:cNvSpPr>
            <a:spLocks noGrp="1"/>
          </p:cNvSpPr>
          <p:nvPr>
            <p:ph type="body" sz="quarter" idx="11" hasCustomPrompt="1"/>
          </p:nvPr>
        </p:nvSpPr>
        <p:spPr>
          <a:xfrm>
            <a:off x="215999" y="33541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6" name="Text Placeholder 29"/>
          <p:cNvSpPr>
            <a:spLocks noGrp="1"/>
          </p:cNvSpPr>
          <p:nvPr>
            <p:ph type="body" sz="quarter" idx="12" hasCustomPrompt="1"/>
          </p:nvPr>
        </p:nvSpPr>
        <p:spPr>
          <a:xfrm>
            <a:off x="215999" y="35604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8" name="Text Placeholder 29"/>
          <p:cNvSpPr>
            <a:spLocks noGrp="1"/>
          </p:cNvSpPr>
          <p:nvPr>
            <p:ph type="body" sz="quarter" idx="15" hasCustomPrompt="1"/>
          </p:nvPr>
        </p:nvSpPr>
        <p:spPr>
          <a:xfrm>
            <a:off x="7128000" y="33541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9" name="Text Placeholder 29"/>
          <p:cNvSpPr>
            <a:spLocks noGrp="1"/>
          </p:cNvSpPr>
          <p:nvPr>
            <p:ph type="body" sz="quarter" idx="13" hasCustomPrompt="1"/>
          </p:nvPr>
        </p:nvSpPr>
        <p:spPr>
          <a:xfrm>
            <a:off x="7128000" y="35604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100872899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ody and Picture Right 2">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237600" y="1685640"/>
            <a:ext cx="4086000" cy="936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457200" indent="0" algn="l">
              <a:buNone/>
              <a:defRPr sz="1400"/>
            </a:lvl2pPr>
            <a:lvl3pPr marL="914400" indent="0" algn="l">
              <a:buNone/>
              <a:defRPr sz="1400"/>
            </a:lvl3pPr>
            <a:lvl4pPr marL="1371600" indent="0" algn="l">
              <a:buNone/>
              <a:defRPr sz="1400"/>
            </a:lvl4pPr>
            <a:lvl5pPr marL="1828800" indent="0" algn="l">
              <a:buNone/>
              <a:defRPr sz="1400"/>
            </a:lvl5pPr>
          </a:lstStyle>
          <a:p>
            <a:pPr lvl="0"/>
            <a:r>
              <a:rPr lang="en-GB" noProof="0"/>
              <a:t>Click to edit Master text styles</a:t>
            </a:r>
          </a:p>
        </p:txBody>
      </p:sp>
      <p:sp>
        <p:nvSpPr>
          <p:cNvPr id="19" name="Picture Placeholder 16"/>
          <p:cNvSpPr>
            <a:spLocks noGrp="1"/>
          </p:cNvSpPr>
          <p:nvPr>
            <p:ph type="pic" sz="quarter" idx="14"/>
          </p:nvPr>
        </p:nvSpPr>
        <p:spPr>
          <a:xfrm>
            <a:off x="4680000" y="1670400"/>
            <a:ext cx="4086000" cy="1980000"/>
          </a:xfrm>
          <a:prstGeom prst="rect">
            <a:avLst/>
          </a:prstGeom>
        </p:spPr>
        <p:txBody>
          <a:bodyPr vert="horz" lIns="0" tIns="0" rIns="0" bIns="0" anchor="ctr" anchorCtr="0"/>
          <a:lstStyle>
            <a:lvl1pPr marL="0" indent="0" algn="ctr">
              <a:spcBef>
                <a:spcPts val="0"/>
              </a:spcBef>
              <a:buNone/>
              <a:defRPr sz="1400" baseline="0">
                <a:solidFill>
                  <a:schemeClr val="tx1"/>
                </a:solidFill>
                <a:latin typeface="Arial" pitchFamily="34" charset="0"/>
                <a:cs typeface="Arial" pitchFamily="34" charset="0"/>
              </a:defRPr>
            </a:lvl1pPr>
          </a:lstStyle>
          <a:p>
            <a:r>
              <a:rPr lang="en-GB" noProof="0"/>
              <a:t>Click icon to add picture</a:t>
            </a:r>
          </a:p>
        </p:txBody>
      </p:sp>
      <p:sp>
        <p:nvSpPr>
          <p:cNvPr id="20" name="Picture Placeholder 16"/>
          <p:cNvSpPr>
            <a:spLocks noGrp="1"/>
          </p:cNvSpPr>
          <p:nvPr>
            <p:ph type="pic" sz="quarter" idx="15"/>
          </p:nvPr>
        </p:nvSpPr>
        <p:spPr>
          <a:xfrm>
            <a:off x="4680000" y="3861048"/>
            <a:ext cx="4086000" cy="1980000"/>
          </a:xfrm>
          <a:prstGeom prst="rect">
            <a:avLst/>
          </a:prstGeom>
        </p:spPr>
        <p:txBody>
          <a:bodyPr vert="horz" lIns="0" tIns="0" rIns="0" bIns="0" anchor="ctr" anchorCtr="0"/>
          <a:lstStyle>
            <a:lvl1pPr marL="0" indent="0" algn="ctr">
              <a:spcBef>
                <a:spcPts val="0"/>
              </a:spcBef>
              <a:buNone/>
              <a:defRPr sz="1400" baseline="0">
                <a:solidFill>
                  <a:schemeClr val="tx1"/>
                </a:solidFill>
                <a:latin typeface="Arial" pitchFamily="34" charset="0"/>
                <a:cs typeface="Arial" pitchFamily="34" charset="0"/>
              </a:defRPr>
            </a:lvl1pPr>
          </a:lstStyle>
          <a:p>
            <a:r>
              <a:rPr lang="en-GB" noProof="0"/>
              <a:t>Click icon to add picture</a:t>
            </a:r>
          </a:p>
        </p:txBody>
      </p:sp>
      <p:sp>
        <p:nvSpPr>
          <p:cNvPr id="7" name="Slide Number Placeholder 5"/>
          <p:cNvSpPr>
            <a:spLocks noGrp="1"/>
          </p:cNvSpPr>
          <p:nvPr>
            <p:ph type="sldNum" sz="quarter" idx="4"/>
          </p:nvPr>
        </p:nvSpPr>
        <p:spPr>
          <a:xfrm>
            <a:off x="337425" y="6564877"/>
            <a:ext cx="396000" cy="216000"/>
          </a:xfrm>
          <a:prstGeom prst="rect">
            <a:avLst/>
          </a:prstGeom>
        </p:spPr>
        <p:txBody>
          <a:bodyPr vert="horz" lIns="0" tIns="0" rIns="0" bIns="0" rtlCol="0" anchor="t" anchorCtr="0"/>
          <a:lstStyle>
            <a:lvl1pPr algn="l">
              <a:defRPr sz="800">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9" name="Title 8"/>
          <p:cNvSpPr>
            <a:spLocks noGrp="1"/>
          </p:cNvSpPr>
          <p:nvPr>
            <p:ph type="title" hasCustomPrompt="1"/>
          </p:nvPr>
        </p:nvSpPr>
        <p:spPr>
          <a:xfrm>
            <a:off x="237061" y="194400"/>
            <a:ext cx="8765651" cy="414000"/>
          </a:xfrm>
          <a:prstGeom prst="rect">
            <a:avLst/>
          </a:prstGeom>
        </p:spPr>
        <p:txBody>
          <a:bodyPr vert="horz"/>
          <a:lstStyle>
            <a:lvl1pPr algn="l">
              <a:lnSpc>
                <a:spcPct val="100000"/>
              </a:lnSpc>
              <a:defRPr sz="2400" b="1" baseline="0">
                <a:solidFill>
                  <a:srgbClr val="830051"/>
                </a:solidFill>
                <a:latin typeface="Arial" pitchFamily="34" charset="0"/>
                <a:cs typeface="Arial" pitchFamily="34" charset="0"/>
              </a:defRPr>
            </a:lvl1pPr>
          </a:lstStyle>
          <a:p>
            <a:r>
              <a:rPr lang="en-GB" noProof="0" dirty="0"/>
              <a:t>Click to add title</a:t>
            </a:r>
          </a:p>
        </p:txBody>
      </p:sp>
    </p:spTree>
    <p:extLst>
      <p:ext uri="{BB962C8B-B14F-4D97-AF65-F5344CB8AC3E}">
        <p14:creationId xmlns:p14="http://schemas.microsoft.com/office/powerpoint/2010/main" val="329873003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ody and Picture Lower 1">
    <p:spTree>
      <p:nvGrpSpPr>
        <p:cNvPr id="1" name=""/>
        <p:cNvGrpSpPr/>
        <p:nvPr/>
      </p:nvGrpSpPr>
      <p:grpSpPr>
        <a:xfrm>
          <a:off x="0" y="0"/>
          <a:ext cx="0" cy="0"/>
          <a:chOff x="0" y="0"/>
          <a:chExt cx="0" cy="0"/>
        </a:xfrm>
      </p:grpSpPr>
      <p:sp>
        <p:nvSpPr>
          <p:cNvPr id="22" name="Picture Placeholder 16"/>
          <p:cNvSpPr>
            <a:spLocks noGrp="1"/>
          </p:cNvSpPr>
          <p:nvPr>
            <p:ph type="pic" sz="quarter" idx="16"/>
          </p:nvPr>
        </p:nvSpPr>
        <p:spPr>
          <a:xfrm>
            <a:off x="327600" y="3682000"/>
            <a:ext cx="4140000" cy="2160000"/>
          </a:xfrm>
          <a:prstGeom prst="rect">
            <a:avLst/>
          </a:prstGeom>
        </p:spPr>
        <p:txBody>
          <a:bodyPr vert="horz" lIns="0" tIns="0" rIns="0" bIns="0" anchor="ctr" anchorCtr="0"/>
          <a:lstStyle>
            <a:lvl1pPr marL="0" indent="0" algn="ctr">
              <a:lnSpc>
                <a:spcPct val="100000"/>
              </a:lnSpc>
              <a:spcBef>
                <a:spcPts val="0"/>
              </a:spcBef>
              <a:spcAft>
                <a:spcPts val="0"/>
              </a:spcAft>
              <a:buNone/>
              <a:defRPr sz="1400" baseline="0">
                <a:solidFill>
                  <a:schemeClr val="tx1"/>
                </a:solidFill>
                <a:latin typeface="Arial" pitchFamily="34" charset="0"/>
                <a:cs typeface="Arial" pitchFamily="34" charset="0"/>
              </a:defRPr>
            </a:lvl1pPr>
          </a:lstStyle>
          <a:p>
            <a:r>
              <a:rPr lang="en-GB" noProof="0" dirty="0"/>
              <a:t>Click icon to add picture</a:t>
            </a:r>
          </a:p>
        </p:txBody>
      </p:sp>
      <p:sp>
        <p:nvSpPr>
          <p:cNvPr id="17" name="Text Placeholder 2"/>
          <p:cNvSpPr>
            <a:spLocks noGrp="1"/>
          </p:cNvSpPr>
          <p:nvPr>
            <p:ph type="body" sz="quarter" idx="13"/>
          </p:nvPr>
        </p:nvSpPr>
        <p:spPr>
          <a:xfrm>
            <a:off x="236537" y="1685640"/>
            <a:ext cx="7056000" cy="1800000"/>
          </a:xfrm>
          <a:prstGeom prst="rect">
            <a:avLst/>
          </a:prstGeom>
        </p:spPr>
        <p:txBody>
          <a:bodyPr vert="horz"/>
          <a:lstStyle>
            <a:lvl1pPr marL="0" marR="0" indent="0" algn="l" defTabSz="914400" rtl="0" eaLnBrk="1" fontAlgn="base" latinLnBrk="0" hangingPunct="1">
              <a:lnSpc>
                <a:spcPct val="100000"/>
              </a:lnSpc>
              <a:spcBef>
                <a:spcPts val="0"/>
              </a:spcBef>
              <a:spcAft>
                <a:spcPts val="0"/>
              </a:spcAft>
              <a:buClrTx/>
              <a:buSzTx/>
              <a:buFontTx/>
              <a:buNone/>
              <a:tabLst/>
              <a:defRPr sz="1800">
                <a:solidFill>
                  <a:schemeClr val="tx1"/>
                </a:solidFill>
                <a:latin typeface="Arial" pitchFamily="34" charset="0"/>
                <a:cs typeface="Arial" pitchFamily="34" charset="0"/>
              </a:defRPr>
            </a:lvl1pPr>
            <a:lvl2pPr marL="265113" marR="0" indent="-263525" algn="l" defTabSz="914400" rtl="0" eaLnBrk="1" fontAlgn="base" latinLnBrk="0" hangingPunct="1">
              <a:lnSpc>
                <a:spcPct val="90000"/>
              </a:lnSpc>
              <a:spcBef>
                <a:spcPct val="0"/>
              </a:spcBef>
              <a:spcAft>
                <a:spcPct val="0"/>
              </a:spcAft>
              <a:buClrTx/>
              <a:buSzTx/>
              <a:buFontTx/>
              <a:buChar char="•"/>
              <a:tabLst/>
              <a:defRPr sz="1800"/>
            </a:lvl2pPr>
            <a:lvl3pPr marL="622300" marR="0" indent="-180975" algn="l" defTabSz="914400" rtl="0" eaLnBrk="1" fontAlgn="base" latinLnBrk="0" hangingPunct="1">
              <a:lnSpc>
                <a:spcPct val="90000"/>
              </a:lnSpc>
              <a:spcBef>
                <a:spcPct val="0"/>
              </a:spcBef>
              <a:spcAft>
                <a:spcPct val="0"/>
              </a:spcAft>
              <a:buClrTx/>
              <a:buSzTx/>
              <a:buFont typeface="Arial" charset="0"/>
              <a:buChar char="-"/>
              <a:tabLst/>
              <a:defRPr sz="1800"/>
            </a:lvl3pPr>
            <a:lvl4pPr marL="1657350" indent="-285750">
              <a:buFont typeface="Arial"/>
              <a:buChar char="•"/>
              <a:defRPr sz="1800"/>
            </a:lvl4pPr>
            <a:lvl5pPr marL="2114550" indent="-285750">
              <a:buFont typeface="Arial"/>
              <a:buChar char="•"/>
              <a:defRPr sz="1800"/>
            </a:lvl5pPr>
          </a:lstStyle>
          <a:p>
            <a:pPr lvl="0"/>
            <a:r>
              <a:rPr lang="en-GB" noProof="0" dirty="0"/>
              <a:t>Click to edit Master text styles</a:t>
            </a:r>
          </a:p>
        </p:txBody>
      </p:sp>
      <p:sp>
        <p:nvSpPr>
          <p:cNvPr id="6" name="Slide Number Placeholder 5"/>
          <p:cNvSpPr>
            <a:spLocks noGrp="1"/>
          </p:cNvSpPr>
          <p:nvPr>
            <p:ph type="sldNum" sz="quarter" idx="4"/>
          </p:nvPr>
        </p:nvSpPr>
        <p:spPr>
          <a:xfrm>
            <a:off x="337425" y="6564877"/>
            <a:ext cx="396000" cy="216000"/>
          </a:xfrm>
          <a:prstGeom prst="rect">
            <a:avLst/>
          </a:prstGeom>
        </p:spPr>
        <p:txBody>
          <a:bodyPr vert="horz" lIns="0" tIns="0" rIns="0" bIns="0" rtlCol="0" anchor="t" anchorCtr="0"/>
          <a:lstStyle>
            <a:lvl1pPr algn="l">
              <a:defRPr sz="800">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8" name="Title 8"/>
          <p:cNvSpPr>
            <a:spLocks noGrp="1"/>
          </p:cNvSpPr>
          <p:nvPr>
            <p:ph type="title" hasCustomPrompt="1"/>
          </p:nvPr>
        </p:nvSpPr>
        <p:spPr>
          <a:xfrm>
            <a:off x="237061" y="194400"/>
            <a:ext cx="8765651" cy="414000"/>
          </a:xfrm>
          <a:prstGeom prst="rect">
            <a:avLst/>
          </a:prstGeom>
        </p:spPr>
        <p:txBody>
          <a:bodyPr vert="horz"/>
          <a:lstStyle>
            <a:lvl1pPr algn="l">
              <a:lnSpc>
                <a:spcPct val="100000"/>
              </a:lnSpc>
              <a:defRPr sz="2400" b="1" baseline="0">
                <a:solidFill>
                  <a:srgbClr val="830051"/>
                </a:solidFill>
                <a:latin typeface="Arial" pitchFamily="34" charset="0"/>
                <a:cs typeface="Arial" pitchFamily="34" charset="0"/>
              </a:defRPr>
            </a:lvl1pPr>
          </a:lstStyle>
          <a:p>
            <a:r>
              <a:rPr lang="en-GB" noProof="0" dirty="0"/>
              <a:t>Click to add title</a:t>
            </a:r>
          </a:p>
        </p:txBody>
      </p:sp>
    </p:spTree>
    <p:extLst>
      <p:ext uri="{BB962C8B-B14F-4D97-AF65-F5344CB8AC3E}">
        <p14:creationId xmlns:p14="http://schemas.microsoft.com/office/powerpoint/2010/main" val="164812876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ody and Picture Lower 2">
    <p:spTree>
      <p:nvGrpSpPr>
        <p:cNvPr id="1" name=""/>
        <p:cNvGrpSpPr/>
        <p:nvPr/>
      </p:nvGrpSpPr>
      <p:grpSpPr>
        <a:xfrm>
          <a:off x="0" y="0"/>
          <a:ext cx="0" cy="0"/>
          <a:chOff x="0" y="0"/>
          <a:chExt cx="0" cy="0"/>
        </a:xfrm>
      </p:grpSpPr>
      <p:sp>
        <p:nvSpPr>
          <p:cNvPr id="21" name="Picture Placeholder 16"/>
          <p:cNvSpPr>
            <a:spLocks noGrp="1"/>
          </p:cNvSpPr>
          <p:nvPr>
            <p:ph type="pic" sz="quarter" idx="15"/>
          </p:nvPr>
        </p:nvSpPr>
        <p:spPr>
          <a:xfrm>
            <a:off x="4618800" y="3682000"/>
            <a:ext cx="4140000" cy="2160000"/>
          </a:xfrm>
          <a:prstGeom prst="rect">
            <a:avLst/>
          </a:prstGeom>
        </p:spPr>
        <p:txBody>
          <a:bodyPr vert="horz" lIns="0" tIns="0" rIns="0" bIns="0" anchor="ctr" anchorCtr="0"/>
          <a:lstStyle>
            <a:lvl1pPr marL="0" indent="0" algn="ctr">
              <a:lnSpc>
                <a:spcPct val="100000"/>
              </a:lnSpc>
              <a:spcBef>
                <a:spcPts val="0"/>
              </a:spcBef>
              <a:spcAft>
                <a:spcPts val="0"/>
              </a:spcAft>
              <a:buNone/>
              <a:defRPr sz="1400" baseline="0">
                <a:solidFill>
                  <a:schemeClr val="tx1"/>
                </a:solidFill>
                <a:latin typeface="Arial" pitchFamily="34" charset="0"/>
                <a:cs typeface="Arial" pitchFamily="34" charset="0"/>
              </a:defRPr>
            </a:lvl1pPr>
          </a:lstStyle>
          <a:p>
            <a:r>
              <a:rPr lang="en-GB" noProof="0"/>
              <a:t>Click icon to add picture</a:t>
            </a:r>
          </a:p>
        </p:txBody>
      </p:sp>
      <p:sp>
        <p:nvSpPr>
          <p:cNvPr id="22" name="Picture Placeholder 16"/>
          <p:cNvSpPr>
            <a:spLocks noGrp="1"/>
          </p:cNvSpPr>
          <p:nvPr>
            <p:ph type="pic" sz="quarter" idx="16"/>
          </p:nvPr>
        </p:nvSpPr>
        <p:spPr>
          <a:xfrm>
            <a:off x="327600" y="3682000"/>
            <a:ext cx="4140000" cy="2160000"/>
          </a:xfrm>
          <a:prstGeom prst="rect">
            <a:avLst/>
          </a:prstGeom>
        </p:spPr>
        <p:txBody>
          <a:bodyPr vert="horz" lIns="0" tIns="0" rIns="0" bIns="0" anchor="ctr" anchorCtr="0"/>
          <a:lstStyle>
            <a:lvl1pPr marL="0" indent="0" algn="ctr">
              <a:lnSpc>
                <a:spcPct val="100000"/>
              </a:lnSpc>
              <a:spcBef>
                <a:spcPts val="0"/>
              </a:spcBef>
              <a:spcAft>
                <a:spcPts val="0"/>
              </a:spcAft>
              <a:buNone/>
              <a:defRPr sz="1400" baseline="0">
                <a:solidFill>
                  <a:schemeClr val="tx1"/>
                </a:solidFill>
                <a:latin typeface="Arial" pitchFamily="34" charset="0"/>
                <a:cs typeface="Arial" pitchFamily="34" charset="0"/>
              </a:defRPr>
            </a:lvl1pPr>
          </a:lstStyle>
          <a:p>
            <a:r>
              <a:rPr lang="en-GB" noProof="0" dirty="0"/>
              <a:t>Click icon to add picture</a:t>
            </a:r>
          </a:p>
        </p:txBody>
      </p:sp>
      <p:sp>
        <p:nvSpPr>
          <p:cNvPr id="17" name="Text Placeholder 2"/>
          <p:cNvSpPr>
            <a:spLocks noGrp="1"/>
          </p:cNvSpPr>
          <p:nvPr>
            <p:ph type="body" sz="quarter" idx="13"/>
          </p:nvPr>
        </p:nvSpPr>
        <p:spPr>
          <a:xfrm>
            <a:off x="236537" y="1685640"/>
            <a:ext cx="7056000" cy="1800000"/>
          </a:xfrm>
          <a:prstGeom prst="rect">
            <a:avLst/>
          </a:prstGeom>
        </p:spPr>
        <p:txBody>
          <a:bodyPr vert="horz"/>
          <a:lstStyle>
            <a:lvl1pPr marL="0" marR="0" indent="0" algn="l" defTabSz="914400" rtl="0" eaLnBrk="1" fontAlgn="base" latinLnBrk="0" hangingPunct="1">
              <a:lnSpc>
                <a:spcPct val="100000"/>
              </a:lnSpc>
              <a:spcBef>
                <a:spcPts val="0"/>
              </a:spcBef>
              <a:spcAft>
                <a:spcPts val="0"/>
              </a:spcAft>
              <a:buClrTx/>
              <a:buSzTx/>
              <a:buFontTx/>
              <a:buNone/>
              <a:tabLst/>
              <a:defRPr sz="1800">
                <a:solidFill>
                  <a:schemeClr val="tx1"/>
                </a:solidFill>
                <a:latin typeface="Arial" pitchFamily="34" charset="0"/>
                <a:cs typeface="Arial" pitchFamily="34" charset="0"/>
              </a:defRPr>
            </a:lvl1pPr>
            <a:lvl2pPr marL="265113" marR="0" indent="-263525" algn="l" defTabSz="914400" rtl="0" eaLnBrk="1" fontAlgn="base" latinLnBrk="0" hangingPunct="1">
              <a:lnSpc>
                <a:spcPct val="90000"/>
              </a:lnSpc>
              <a:spcBef>
                <a:spcPct val="0"/>
              </a:spcBef>
              <a:spcAft>
                <a:spcPct val="0"/>
              </a:spcAft>
              <a:buClrTx/>
              <a:buSzTx/>
              <a:buFontTx/>
              <a:buChar char="•"/>
              <a:tabLst/>
              <a:defRPr sz="1800"/>
            </a:lvl2pPr>
            <a:lvl3pPr marL="622300" marR="0" indent="-180975" algn="l" defTabSz="914400" rtl="0" eaLnBrk="1" fontAlgn="base" latinLnBrk="0" hangingPunct="1">
              <a:lnSpc>
                <a:spcPct val="90000"/>
              </a:lnSpc>
              <a:spcBef>
                <a:spcPct val="0"/>
              </a:spcBef>
              <a:spcAft>
                <a:spcPct val="0"/>
              </a:spcAft>
              <a:buClrTx/>
              <a:buSzTx/>
              <a:buFont typeface="Arial" charset="0"/>
              <a:buChar char="-"/>
              <a:tabLst/>
              <a:defRPr sz="1800"/>
            </a:lvl3pPr>
            <a:lvl4pPr marL="1657350" indent="-285750">
              <a:buFont typeface="Arial"/>
              <a:buChar char="•"/>
              <a:defRPr sz="1800"/>
            </a:lvl4pPr>
            <a:lvl5pPr marL="2114550" indent="-285750">
              <a:buFont typeface="Arial"/>
              <a:buChar char="•"/>
              <a:defRPr sz="1800"/>
            </a:lvl5pPr>
          </a:lstStyle>
          <a:p>
            <a:pPr lvl="0"/>
            <a:r>
              <a:rPr lang="en-GB" noProof="0" dirty="0"/>
              <a:t>Click to edit Master text styles</a:t>
            </a:r>
          </a:p>
        </p:txBody>
      </p:sp>
      <p:sp>
        <p:nvSpPr>
          <p:cNvPr id="7" name="Slide Number Placeholder 5"/>
          <p:cNvSpPr>
            <a:spLocks noGrp="1"/>
          </p:cNvSpPr>
          <p:nvPr>
            <p:ph type="sldNum" sz="quarter" idx="4"/>
          </p:nvPr>
        </p:nvSpPr>
        <p:spPr>
          <a:xfrm>
            <a:off x="337425" y="6564877"/>
            <a:ext cx="396000" cy="216000"/>
          </a:xfrm>
          <a:prstGeom prst="rect">
            <a:avLst/>
          </a:prstGeom>
        </p:spPr>
        <p:txBody>
          <a:bodyPr vert="horz" lIns="0" tIns="0" rIns="0" bIns="0" rtlCol="0" anchor="t" anchorCtr="0"/>
          <a:lstStyle>
            <a:lvl1pPr algn="l">
              <a:defRPr sz="800">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9" name="Title 8"/>
          <p:cNvSpPr>
            <a:spLocks noGrp="1"/>
          </p:cNvSpPr>
          <p:nvPr>
            <p:ph type="title" hasCustomPrompt="1"/>
          </p:nvPr>
        </p:nvSpPr>
        <p:spPr>
          <a:xfrm>
            <a:off x="237061" y="194400"/>
            <a:ext cx="8765651" cy="414000"/>
          </a:xfrm>
          <a:prstGeom prst="rect">
            <a:avLst/>
          </a:prstGeom>
        </p:spPr>
        <p:txBody>
          <a:bodyPr vert="horz"/>
          <a:lstStyle>
            <a:lvl1pPr algn="l">
              <a:lnSpc>
                <a:spcPct val="100000"/>
              </a:lnSpc>
              <a:defRPr sz="2400" b="1" baseline="0">
                <a:solidFill>
                  <a:srgbClr val="830051"/>
                </a:solidFill>
                <a:latin typeface="Arial" pitchFamily="34" charset="0"/>
                <a:cs typeface="Arial" pitchFamily="34" charset="0"/>
              </a:defRPr>
            </a:lvl1pPr>
          </a:lstStyle>
          <a:p>
            <a:r>
              <a:rPr lang="en-GB" noProof="0" dirty="0"/>
              <a:t>Click to add title</a:t>
            </a:r>
          </a:p>
        </p:txBody>
      </p:sp>
    </p:spTree>
    <p:extLst>
      <p:ext uri="{BB962C8B-B14F-4D97-AF65-F5344CB8AC3E}">
        <p14:creationId xmlns:p14="http://schemas.microsoft.com/office/powerpoint/2010/main" val="164812876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ody and Picture Lower 3">
    <p:spTree>
      <p:nvGrpSpPr>
        <p:cNvPr id="1" name=""/>
        <p:cNvGrpSpPr/>
        <p:nvPr/>
      </p:nvGrpSpPr>
      <p:grpSpPr>
        <a:xfrm>
          <a:off x="0" y="0"/>
          <a:ext cx="0" cy="0"/>
          <a:chOff x="0" y="0"/>
          <a:chExt cx="0" cy="0"/>
        </a:xfrm>
      </p:grpSpPr>
      <p:sp>
        <p:nvSpPr>
          <p:cNvPr id="17" name="Picture Placeholder 16"/>
          <p:cNvSpPr>
            <a:spLocks noGrp="1"/>
          </p:cNvSpPr>
          <p:nvPr>
            <p:ph type="pic" sz="quarter" idx="14"/>
          </p:nvPr>
        </p:nvSpPr>
        <p:spPr>
          <a:xfrm>
            <a:off x="327600" y="3682000"/>
            <a:ext cx="2700000" cy="2160000"/>
          </a:xfrm>
          <a:prstGeom prst="rect">
            <a:avLst/>
          </a:prstGeom>
        </p:spPr>
        <p:txBody>
          <a:bodyPr vert="horz" lIns="0" tIns="0" rIns="0" bIns="0" anchor="ctr" anchorCtr="0"/>
          <a:lstStyle>
            <a:lvl1pPr marL="0" indent="0" algn="ctr">
              <a:lnSpc>
                <a:spcPct val="100000"/>
              </a:lnSpc>
              <a:spcBef>
                <a:spcPts val="0"/>
              </a:spcBef>
              <a:spcAft>
                <a:spcPts val="0"/>
              </a:spcAft>
              <a:buNone/>
              <a:defRPr sz="1400" baseline="0">
                <a:solidFill>
                  <a:schemeClr val="tx1"/>
                </a:solidFill>
                <a:latin typeface="Arial" pitchFamily="34" charset="0"/>
                <a:cs typeface="Arial" pitchFamily="34" charset="0"/>
              </a:defRPr>
            </a:lvl1pPr>
          </a:lstStyle>
          <a:p>
            <a:r>
              <a:rPr lang="en-GB" noProof="0" dirty="0"/>
              <a:t>Click icon to add picture</a:t>
            </a:r>
          </a:p>
        </p:txBody>
      </p:sp>
      <p:sp>
        <p:nvSpPr>
          <p:cNvPr id="18" name="Picture Placeholder 16"/>
          <p:cNvSpPr>
            <a:spLocks noGrp="1"/>
          </p:cNvSpPr>
          <p:nvPr>
            <p:ph type="pic" sz="quarter" idx="15"/>
          </p:nvPr>
        </p:nvSpPr>
        <p:spPr>
          <a:xfrm>
            <a:off x="3201023" y="3682000"/>
            <a:ext cx="2700000" cy="2160000"/>
          </a:xfrm>
          <a:prstGeom prst="rect">
            <a:avLst/>
          </a:prstGeom>
        </p:spPr>
        <p:txBody>
          <a:bodyPr vert="horz" lIns="0" tIns="0" rIns="0" bIns="0" anchor="ctr" anchorCtr="0"/>
          <a:lstStyle>
            <a:lvl1pPr marL="0" indent="0" algn="ctr">
              <a:lnSpc>
                <a:spcPct val="100000"/>
              </a:lnSpc>
              <a:spcBef>
                <a:spcPts val="0"/>
              </a:spcBef>
              <a:spcAft>
                <a:spcPts val="0"/>
              </a:spcAft>
              <a:buNone/>
              <a:defRPr sz="1400" baseline="0">
                <a:solidFill>
                  <a:schemeClr val="tx1"/>
                </a:solidFill>
                <a:latin typeface="Arial" pitchFamily="34" charset="0"/>
                <a:cs typeface="Arial" pitchFamily="34" charset="0"/>
              </a:defRPr>
            </a:lvl1pPr>
          </a:lstStyle>
          <a:p>
            <a:r>
              <a:rPr lang="en-GB" noProof="0"/>
              <a:t>Click icon to add picture</a:t>
            </a:r>
          </a:p>
        </p:txBody>
      </p:sp>
      <p:sp>
        <p:nvSpPr>
          <p:cNvPr id="19" name="Picture Placeholder 16"/>
          <p:cNvSpPr>
            <a:spLocks noGrp="1"/>
          </p:cNvSpPr>
          <p:nvPr>
            <p:ph type="pic" sz="quarter" idx="16"/>
          </p:nvPr>
        </p:nvSpPr>
        <p:spPr>
          <a:xfrm>
            <a:off x="6067748" y="3682000"/>
            <a:ext cx="2700000" cy="2160000"/>
          </a:xfrm>
          <a:prstGeom prst="rect">
            <a:avLst/>
          </a:prstGeom>
        </p:spPr>
        <p:txBody>
          <a:bodyPr vert="horz" lIns="0" tIns="0" rIns="0" bIns="0" anchor="ctr" anchorCtr="0"/>
          <a:lstStyle>
            <a:lvl1pPr marL="0" indent="0" algn="ctr">
              <a:lnSpc>
                <a:spcPct val="100000"/>
              </a:lnSpc>
              <a:spcBef>
                <a:spcPts val="0"/>
              </a:spcBef>
              <a:spcAft>
                <a:spcPts val="0"/>
              </a:spcAft>
              <a:buNone/>
              <a:defRPr sz="1400" baseline="0">
                <a:solidFill>
                  <a:schemeClr val="tx1"/>
                </a:solidFill>
                <a:latin typeface="Arial" pitchFamily="34" charset="0"/>
                <a:cs typeface="Arial" pitchFamily="34" charset="0"/>
              </a:defRPr>
            </a:lvl1pPr>
          </a:lstStyle>
          <a:p>
            <a:r>
              <a:rPr lang="en-GB" noProof="0"/>
              <a:t>Click icon to add picture</a:t>
            </a:r>
          </a:p>
        </p:txBody>
      </p:sp>
      <p:sp>
        <p:nvSpPr>
          <p:cNvPr id="21" name="Text Placeholder 2"/>
          <p:cNvSpPr>
            <a:spLocks noGrp="1"/>
          </p:cNvSpPr>
          <p:nvPr>
            <p:ph type="body" sz="quarter" idx="13"/>
          </p:nvPr>
        </p:nvSpPr>
        <p:spPr>
          <a:xfrm>
            <a:off x="236537" y="1685639"/>
            <a:ext cx="7056000" cy="1800000"/>
          </a:xfrm>
          <a:prstGeom prst="rect">
            <a:avLst/>
          </a:prstGeom>
        </p:spPr>
        <p:txBody>
          <a:bodyPr vert="horz"/>
          <a:lstStyle>
            <a:lvl1pPr marL="0" marR="0" indent="0" algn="l" defTabSz="914400" rtl="0" eaLnBrk="1" fontAlgn="base" latinLnBrk="0" hangingPunct="1">
              <a:lnSpc>
                <a:spcPct val="100000"/>
              </a:lnSpc>
              <a:spcBef>
                <a:spcPts val="0"/>
              </a:spcBef>
              <a:spcAft>
                <a:spcPts val="0"/>
              </a:spcAft>
              <a:buClrTx/>
              <a:buSzTx/>
              <a:buFontTx/>
              <a:buNone/>
              <a:tabLst/>
              <a:defRPr sz="1800">
                <a:solidFill>
                  <a:schemeClr val="tx1"/>
                </a:solidFill>
                <a:latin typeface="Arial" pitchFamily="34" charset="0"/>
                <a:cs typeface="Arial" pitchFamily="34" charset="0"/>
              </a:defRPr>
            </a:lvl1pPr>
            <a:lvl2pPr marL="265113" marR="0" indent="-263525" algn="l" defTabSz="914400" rtl="0" eaLnBrk="1" fontAlgn="base" latinLnBrk="0" hangingPunct="1">
              <a:lnSpc>
                <a:spcPct val="90000"/>
              </a:lnSpc>
              <a:spcBef>
                <a:spcPct val="0"/>
              </a:spcBef>
              <a:spcAft>
                <a:spcPct val="0"/>
              </a:spcAft>
              <a:buClrTx/>
              <a:buSzTx/>
              <a:buFontTx/>
              <a:buChar char="•"/>
              <a:tabLst/>
              <a:defRPr sz="1800"/>
            </a:lvl2pPr>
            <a:lvl3pPr marL="622300" marR="0" indent="-180975" algn="l" defTabSz="914400" rtl="0" eaLnBrk="1" fontAlgn="base" latinLnBrk="0" hangingPunct="1">
              <a:lnSpc>
                <a:spcPct val="90000"/>
              </a:lnSpc>
              <a:spcBef>
                <a:spcPct val="0"/>
              </a:spcBef>
              <a:spcAft>
                <a:spcPct val="0"/>
              </a:spcAft>
              <a:buClrTx/>
              <a:buSzTx/>
              <a:buFont typeface="Arial" charset="0"/>
              <a:buChar char="-"/>
              <a:tabLst/>
              <a:defRPr sz="1800"/>
            </a:lvl3pPr>
            <a:lvl4pPr marL="1657350" indent="-285750">
              <a:buFont typeface="Arial"/>
              <a:buChar char="•"/>
              <a:defRPr sz="1800"/>
            </a:lvl4pPr>
            <a:lvl5pPr marL="2114550" indent="-285750">
              <a:buFont typeface="Arial"/>
              <a:buChar char="•"/>
              <a:defRPr sz="1800"/>
            </a:lvl5pPr>
          </a:lstStyle>
          <a:p>
            <a:pPr lvl="0"/>
            <a:r>
              <a:rPr lang="en-GB" noProof="0" dirty="0"/>
              <a:t>Click to edit Master text styles</a:t>
            </a:r>
          </a:p>
        </p:txBody>
      </p:sp>
      <p:sp>
        <p:nvSpPr>
          <p:cNvPr id="9" name="Slide Number Placeholder 5"/>
          <p:cNvSpPr>
            <a:spLocks noGrp="1"/>
          </p:cNvSpPr>
          <p:nvPr>
            <p:ph type="sldNum" sz="quarter" idx="4"/>
          </p:nvPr>
        </p:nvSpPr>
        <p:spPr>
          <a:xfrm>
            <a:off x="337425" y="6564877"/>
            <a:ext cx="396000" cy="216000"/>
          </a:xfrm>
          <a:prstGeom prst="rect">
            <a:avLst/>
          </a:prstGeom>
        </p:spPr>
        <p:txBody>
          <a:bodyPr vert="horz" lIns="0" tIns="0" rIns="0" bIns="0" rtlCol="0" anchor="t" anchorCtr="0"/>
          <a:lstStyle>
            <a:lvl1pPr algn="l">
              <a:defRPr sz="800">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0" name="Title 8"/>
          <p:cNvSpPr>
            <a:spLocks noGrp="1"/>
          </p:cNvSpPr>
          <p:nvPr>
            <p:ph type="title" hasCustomPrompt="1"/>
          </p:nvPr>
        </p:nvSpPr>
        <p:spPr>
          <a:xfrm>
            <a:off x="237061" y="194400"/>
            <a:ext cx="8765651" cy="414000"/>
          </a:xfrm>
          <a:prstGeom prst="rect">
            <a:avLst/>
          </a:prstGeom>
        </p:spPr>
        <p:txBody>
          <a:bodyPr vert="horz"/>
          <a:lstStyle>
            <a:lvl1pPr algn="l">
              <a:lnSpc>
                <a:spcPct val="100000"/>
              </a:lnSpc>
              <a:defRPr sz="2400" b="1" baseline="0">
                <a:solidFill>
                  <a:srgbClr val="830051"/>
                </a:solidFill>
                <a:latin typeface="Arial" pitchFamily="34" charset="0"/>
                <a:cs typeface="Arial" pitchFamily="34" charset="0"/>
              </a:defRPr>
            </a:lvl1pPr>
          </a:lstStyle>
          <a:p>
            <a:r>
              <a:rPr lang="en-GB" noProof="0" dirty="0"/>
              <a:t>Click to add title</a:t>
            </a:r>
          </a:p>
        </p:txBody>
      </p:sp>
    </p:spTree>
    <p:extLst>
      <p:ext uri="{BB962C8B-B14F-4D97-AF65-F5344CB8AC3E}">
        <p14:creationId xmlns:p14="http://schemas.microsoft.com/office/powerpoint/2010/main" val="281811085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ntents Lis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236537" y="1685640"/>
            <a:ext cx="8766174" cy="4230000"/>
          </a:xfrm>
          <a:prstGeom prst="rect">
            <a:avLst/>
          </a:prstGeom>
        </p:spPr>
        <p:txBody>
          <a:bodyPr/>
          <a:lstStyle>
            <a:lvl1pPr marL="266400" indent="-266400">
              <a:lnSpc>
                <a:spcPct val="100000"/>
              </a:lnSpc>
              <a:spcBef>
                <a:spcPts val="0"/>
              </a:spcBef>
              <a:buClrTx/>
              <a:buFont typeface="+mj-lt"/>
              <a:buAutoNum type="arabicPeriod"/>
              <a:defRPr sz="1800" b="1">
                <a:solidFill>
                  <a:schemeClr val="tx1"/>
                </a:solidFill>
                <a:latin typeface="Arial" pitchFamily="34" charset="0"/>
                <a:cs typeface="Arial" pitchFamily="34" charset="0"/>
              </a:defRPr>
            </a:lvl1pPr>
            <a:lvl2pPr marL="630000" indent="-180000">
              <a:lnSpc>
                <a:spcPct val="100000"/>
              </a:lnSpc>
              <a:spcBef>
                <a:spcPts val="0"/>
              </a:spcBef>
              <a:buClrTx/>
              <a:buFont typeface="Arial" pitchFamily="34" charset="0"/>
              <a:buChar char="•"/>
              <a:defRPr sz="16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5" name="Slide Number Placeholder 5"/>
          <p:cNvSpPr>
            <a:spLocks noGrp="1"/>
          </p:cNvSpPr>
          <p:nvPr>
            <p:ph type="sldNum" sz="quarter" idx="4"/>
          </p:nvPr>
        </p:nvSpPr>
        <p:spPr>
          <a:xfrm>
            <a:off x="337425" y="6564877"/>
            <a:ext cx="396000" cy="216000"/>
          </a:xfrm>
          <a:prstGeom prst="rect">
            <a:avLst/>
          </a:prstGeom>
        </p:spPr>
        <p:txBody>
          <a:bodyPr vert="horz" lIns="0" tIns="0" rIns="0" bIns="0" rtlCol="0" anchor="t" anchorCtr="0"/>
          <a:lstStyle>
            <a:lvl1pPr algn="l">
              <a:defRPr sz="800">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6" name="Title 8"/>
          <p:cNvSpPr>
            <a:spLocks noGrp="1"/>
          </p:cNvSpPr>
          <p:nvPr>
            <p:ph type="title" hasCustomPrompt="1"/>
          </p:nvPr>
        </p:nvSpPr>
        <p:spPr>
          <a:xfrm>
            <a:off x="237061" y="194400"/>
            <a:ext cx="8765651" cy="414000"/>
          </a:xfrm>
          <a:prstGeom prst="rect">
            <a:avLst/>
          </a:prstGeom>
        </p:spPr>
        <p:txBody>
          <a:bodyPr vert="horz"/>
          <a:lstStyle>
            <a:lvl1pPr algn="l">
              <a:lnSpc>
                <a:spcPct val="100000"/>
              </a:lnSpc>
              <a:defRPr sz="2400" b="1" baseline="0">
                <a:solidFill>
                  <a:srgbClr val="830051"/>
                </a:solidFill>
                <a:latin typeface="Arial" pitchFamily="34" charset="0"/>
                <a:cs typeface="Arial" pitchFamily="34" charset="0"/>
              </a:defRPr>
            </a:lvl1pPr>
          </a:lstStyle>
          <a:p>
            <a:r>
              <a:rPr lang="en-GB" noProof="0" dirty="0"/>
              <a:t>Click to add content title</a:t>
            </a:r>
          </a:p>
        </p:txBody>
      </p:sp>
    </p:spTree>
    <p:extLst>
      <p:ext uri="{BB962C8B-B14F-4D97-AF65-F5344CB8AC3E}">
        <p14:creationId xmlns:p14="http://schemas.microsoft.com/office/powerpoint/2010/main" val="210851399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337425" y="6564877"/>
            <a:ext cx="396000" cy="216000"/>
          </a:xfrm>
          <a:prstGeom prst="rect">
            <a:avLst/>
          </a:prstGeom>
        </p:spPr>
        <p:txBody>
          <a:bodyPr vert="horz" lIns="0" tIns="0" rIns="0" bIns="0" rtlCol="0" anchor="t" anchorCtr="0"/>
          <a:lstStyle>
            <a:lvl1pPr algn="l">
              <a:defRPr sz="800">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6" name="Title 8"/>
          <p:cNvSpPr>
            <a:spLocks noGrp="1"/>
          </p:cNvSpPr>
          <p:nvPr>
            <p:ph type="title" hasCustomPrompt="1"/>
          </p:nvPr>
        </p:nvSpPr>
        <p:spPr>
          <a:xfrm>
            <a:off x="237061" y="194400"/>
            <a:ext cx="8765651" cy="414000"/>
          </a:xfrm>
          <a:prstGeom prst="rect">
            <a:avLst/>
          </a:prstGeom>
        </p:spPr>
        <p:txBody>
          <a:bodyPr vert="horz"/>
          <a:lstStyle>
            <a:lvl1pPr algn="l">
              <a:lnSpc>
                <a:spcPct val="100000"/>
              </a:lnSpc>
              <a:defRPr sz="2400" b="1" baseline="0">
                <a:solidFill>
                  <a:srgbClr val="830051"/>
                </a:solidFill>
                <a:latin typeface="Arial" pitchFamily="34" charset="0"/>
                <a:cs typeface="Arial" pitchFamily="34" charset="0"/>
              </a:defRPr>
            </a:lvl1pPr>
          </a:lstStyle>
          <a:p>
            <a:r>
              <a:rPr lang="en-GB" noProof="0" dirty="0"/>
              <a:t>Click to add title</a:t>
            </a:r>
          </a:p>
        </p:txBody>
      </p:sp>
    </p:spTree>
    <p:extLst>
      <p:ext uri="{BB962C8B-B14F-4D97-AF65-F5344CB8AC3E}">
        <p14:creationId xmlns:p14="http://schemas.microsoft.com/office/powerpoint/2010/main" val="281811085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427974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userDrawn="1">
  <p:cSld name="Divider Slide Graphite">
    <p:spTree>
      <p:nvGrpSpPr>
        <p:cNvPr id="1" name=""/>
        <p:cNvGrpSpPr/>
        <p:nvPr/>
      </p:nvGrpSpPr>
      <p:grpSpPr>
        <a:xfrm>
          <a:off x="0" y="0"/>
          <a:ext cx="0" cy="0"/>
          <a:chOff x="0" y="0"/>
          <a:chExt cx="0" cy="0"/>
        </a:xfrm>
      </p:grpSpPr>
      <p:sp>
        <p:nvSpPr>
          <p:cNvPr id="5" name="Rectangle 4"/>
          <p:cNvSpPr/>
          <p:nvPr userDrawn="1"/>
        </p:nvSpPr>
        <p:spPr>
          <a:xfrm>
            <a:off x="144000" y="192000"/>
            <a:ext cx="8856000" cy="6480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13" name="Title 8"/>
          <p:cNvSpPr>
            <a:spLocks noGrp="1"/>
          </p:cNvSpPr>
          <p:nvPr>
            <p:ph type="title" hasCustomPrompt="1"/>
          </p:nvPr>
        </p:nvSpPr>
        <p:spPr>
          <a:xfrm>
            <a:off x="237600" y="192000"/>
            <a:ext cx="8280000" cy="672000"/>
          </a:xfrm>
          <a:prstGeom prst="rect">
            <a:avLst/>
          </a:prstGeom>
        </p:spPr>
        <p:txBody>
          <a:bodyPr vert="horz"/>
          <a:lstStyle>
            <a:lvl1pPr algn="l">
              <a:defRPr sz="2400" b="1" baseline="0">
                <a:solidFill>
                  <a:schemeClr val="bg1"/>
                </a:solidFill>
                <a:latin typeface="Arial" pitchFamily="34" charset="0"/>
                <a:cs typeface="Arial" pitchFamily="34" charset="0"/>
              </a:defRPr>
            </a:lvl1pPr>
          </a:lstStyle>
          <a:p>
            <a:r>
              <a:rPr lang="en-GB" noProof="0" dirty="0"/>
              <a:t>Click to add divider title</a:t>
            </a:r>
          </a:p>
        </p:txBody>
      </p:sp>
    </p:spTree>
    <p:extLst>
      <p:ext uri="{BB962C8B-B14F-4D97-AF65-F5344CB8AC3E}">
        <p14:creationId xmlns:p14="http://schemas.microsoft.com/office/powerpoint/2010/main" val="154664350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_Introduction">
    <p:spTree>
      <p:nvGrpSpPr>
        <p:cNvPr id="1" name=""/>
        <p:cNvGrpSpPr/>
        <p:nvPr/>
      </p:nvGrpSpPr>
      <p:grpSpPr>
        <a:xfrm>
          <a:off x="0" y="0"/>
          <a:ext cx="0" cy="0"/>
          <a:chOff x="0" y="0"/>
          <a:chExt cx="0" cy="0"/>
        </a:xfrm>
      </p:grpSpPr>
      <p:sp>
        <p:nvSpPr>
          <p:cNvPr id="2" name="Title 1"/>
          <p:cNvSpPr>
            <a:spLocks noGrp="1"/>
          </p:cNvSpPr>
          <p:nvPr>
            <p:ph type="title"/>
          </p:nvPr>
        </p:nvSpPr>
        <p:spPr>
          <a:xfrm>
            <a:off x="309563" y="274638"/>
            <a:ext cx="8415337" cy="511175"/>
          </a:xfrm>
          <a:prstGeom prst="rect">
            <a:avLst/>
          </a:prstGeom>
        </p:spPr>
        <p:txBody>
          <a:bodyPr/>
          <a:lstStyle/>
          <a:p>
            <a:r>
              <a:rPr lang="en-US"/>
              <a:t>Click to edit Master title style</a:t>
            </a:r>
            <a:endParaRPr lang="en-GB" dirty="0"/>
          </a:p>
        </p:txBody>
      </p:sp>
      <p:sp>
        <p:nvSpPr>
          <p:cNvPr id="7" name="Text Placeholder 6"/>
          <p:cNvSpPr>
            <a:spLocks noGrp="1"/>
          </p:cNvSpPr>
          <p:nvPr>
            <p:ph type="body" sz="quarter" idx="12"/>
          </p:nvPr>
        </p:nvSpPr>
        <p:spPr>
          <a:xfrm>
            <a:off x="309600" y="784800"/>
            <a:ext cx="8416800" cy="511200"/>
          </a:xfrm>
          <a:prstGeom prst="rect">
            <a:avLst/>
          </a:prstGeom>
        </p:spPr>
        <p:txBody>
          <a:bodyPr/>
          <a:lstStyle>
            <a:lvl1pPr marL="0" indent="0">
              <a:buNone/>
              <a:defRPr sz="2800" b="1" baseline="0">
                <a:solidFill>
                  <a:schemeClr val="accent2"/>
                </a:solidFill>
                <a:latin typeface="Arial" pitchFamily="34" charset="0"/>
                <a:cs typeface="Arial" pitchFamily="34" charset="0"/>
              </a:defRPr>
            </a:lvl1pPr>
          </a:lstStyle>
          <a:p>
            <a:pPr lvl="0"/>
            <a:r>
              <a:rPr lang="en-US"/>
              <a:t>Click to edit Master text styles</a:t>
            </a:r>
          </a:p>
        </p:txBody>
      </p:sp>
      <p:sp>
        <p:nvSpPr>
          <p:cNvPr id="9" name="Text Placeholder 8"/>
          <p:cNvSpPr>
            <a:spLocks noGrp="1"/>
          </p:cNvSpPr>
          <p:nvPr>
            <p:ph type="body" sz="quarter" idx="13"/>
          </p:nvPr>
        </p:nvSpPr>
        <p:spPr>
          <a:xfrm>
            <a:off x="309600" y="1760400"/>
            <a:ext cx="6706800" cy="4424400"/>
          </a:xfrm>
          <a:prstGeom prst="rect">
            <a:avLst/>
          </a:prstGeom>
        </p:spPr>
        <p:txBody>
          <a:bodyPr/>
          <a:lstStyle>
            <a:lvl1pPr marL="0" indent="0">
              <a:buNone/>
              <a:defRPr sz="2400" b="1">
                <a:solidFill>
                  <a:schemeClr val="tx1"/>
                </a:solidFill>
                <a:latin typeface="Arial" pitchFamily="34" charset="0"/>
                <a:cs typeface="Arial" pitchFamily="34" charset="0"/>
              </a:defRPr>
            </a:lvl1pPr>
          </a:lstStyle>
          <a:p>
            <a:pPr lvl="0"/>
            <a:r>
              <a:rPr lang="en-US"/>
              <a:t>Click to edit Master text styles</a:t>
            </a:r>
          </a:p>
        </p:txBody>
      </p:sp>
      <p:sp>
        <p:nvSpPr>
          <p:cNvPr id="5" name="Rectangle 6"/>
          <p:cNvSpPr>
            <a:spLocks noGrp="1" noChangeArrowheads="1"/>
          </p:cNvSpPr>
          <p:nvPr>
            <p:ph type="sldNum" sz="quarter" idx="14"/>
          </p:nvPr>
        </p:nvSpPr>
        <p:spPr>
          <a:ln/>
        </p:spPr>
        <p:txBody>
          <a:bodyPr/>
          <a:lstStyle>
            <a:lvl1pPr>
              <a:defRPr/>
            </a:lvl1pPr>
          </a:lstStyle>
          <a:p>
            <a:pPr>
              <a:defRPr/>
            </a:pPr>
            <a:fld id="{51404B05-4E09-474B-8953-27F3A0399E13}" type="slidenum">
              <a:rPr lang="en-GB"/>
              <a:pPr>
                <a:defRPr/>
              </a:pPr>
              <a:t>‹#›</a:t>
            </a:fld>
            <a:endParaRPr lang="en-GB" dirty="0"/>
          </a:p>
        </p:txBody>
      </p:sp>
    </p:spTree>
    <p:extLst>
      <p:ext uri="{BB962C8B-B14F-4D97-AF65-F5344CB8AC3E}">
        <p14:creationId xmlns:p14="http://schemas.microsoft.com/office/powerpoint/2010/main" val="336884541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2_Introduction">
    <p:spTree>
      <p:nvGrpSpPr>
        <p:cNvPr id="1" name=""/>
        <p:cNvGrpSpPr/>
        <p:nvPr/>
      </p:nvGrpSpPr>
      <p:grpSpPr>
        <a:xfrm>
          <a:off x="0" y="0"/>
          <a:ext cx="0" cy="0"/>
          <a:chOff x="0" y="0"/>
          <a:chExt cx="0" cy="0"/>
        </a:xfrm>
      </p:grpSpPr>
      <p:sp>
        <p:nvSpPr>
          <p:cNvPr id="2" name="Title 1"/>
          <p:cNvSpPr>
            <a:spLocks noGrp="1"/>
          </p:cNvSpPr>
          <p:nvPr>
            <p:ph type="title"/>
          </p:nvPr>
        </p:nvSpPr>
        <p:spPr>
          <a:xfrm>
            <a:off x="309563" y="274638"/>
            <a:ext cx="8415337" cy="511175"/>
          </a:xfrm>
          <a:prstGeom prst="rect">
            <a:avLst/>
          </a:prstGeom>
        </p:spPr>
        <p:txBody>
          <a:bodyPr/>
          <a:lstStyle/>
          <a:p>
            <a:r>
              <a:rPr lang="en-US"/>
              <a:t>Click to edit Master title style</a:t>
            </a:r>
            <a:endParaRPr lang="en-GB" dirty="0"/>
          </a:p>
        </p:txBody>
      </p:sp>
      <p:sp>
        <p:nvSpPr>
          <p:cNvPr id="7" name="Text Placeholder 6"/>
          <p:cNvSpPr>
            <a:spLocks noGrp="1"/>
          </p:cNvSpPr>
          <p:nvPr>
            <p:ph type="body" sz="quarter" idx="12"/>
          </p:nvPr>
        </p:nvSpPr>
        <p:spPr>
          <a:xfrm>
            <a:off x="309600" y="784800"/>
            <a:ext cx="8416800" cy="511200"/>
          </a:xfrm>
          <a:prstGeom prst="rect">
            <a:avLst/>
          </a:prstGeom>
        </p:spPr>
        <p:txBody>
          <a:bodyPr/>
          <a:lstStyle>
            <a:lvl1pPr marL="0" indent="0">
              <a:buNone/>
              <a:defRPr sz="2800" b="1" baseline="0">
                <a:solidFill>
                  <a:schemeClr val="accent2"/>
                </a:solidFill>
                <a:latin typeface="Arial" pitchFamily="34" charset="0"/>
                <a:cs typeface="Arial" pitchFamily="34" charset="0"/>
              </a:defRPr>
            </a:lvl1pPr>
          </a:lstStyle>
          <a:p>
            <a:pPr lvl="0"/>
            <a:r>
              <a:rPr lang="en-US"/>
              <a:t>Click to edit Master text styles</a:t>
            </a:r>
          </a:p>
        </p:txBody>
      </p:sp>
      <p:sp>
        <p:nvSpPr>
          <p:cNvPr id="9" name="Text Placeholder 8"/>
          <p:cNvSpPr>
            <a:spLocks noGrp="1"/>
          </p:cNvSpPr>
          <p:nvPr>
            <p:ph type="body" sz="quarter" idx="13"/>
          </p:nvPr>
        </p:nvSpPr>
        <p:spPr>
          <a:xfrm>
            <a:off x="309600" y="1760400"/>
            <a:ext cx="6706800" cy="4424400"/>
          </a:xfrm>
          <a:prstGeom prst="rect">
            <a:avLst/>
          </a:prstGeom>
        </p:spPr>
        <p:txBody>
          <a:bodyPr/>
          <a:lstStyle>
            <a:lvl1pPr marL="0" indent="0">
              <a:buNone/>
              <a:defRPr sz="2400" b="1">
                <a:solidFill>
                  <a:schemeClr val="tx1"/>
                </a:solidFill>
                <a:latin typeface="Arial" pitchFamily="34" charset="0"/>
                <a:cs typeface="Arial" pitchFamily="34" charset="0"/>
              </a:defRPr>
            </a:lvl1pPr>
          </a:lstStyle>
          <a:p>
            <a:pPr lvl="0"/>
            <a:r>
              <a:rPr lang="en-US"/>
              <a:t>Click to edit Master text styles</a:t>
            </a:r>
          </a:p>
        </p:txBody>
      </p:sp>
      <p:sp>
        <p:nvSpPr>
          <p:cNvPr id="5" name="Rectangle 6"/>
          <p:cNvSpPr>
            <a:spLocks noGrp="1" noChangeArrowheads="1"/>
          </p:cNvSpPr>
          <p:nvPr>
            <p:ph type="sldNum" sz="quarter" idx="14"/>
          </p:nvPr>
        </p:nvSpPr>
        <p:spPr>
          <a:ln/>
        </p:spPr>
        <p:txBody>
          <a:bodyPr/>
          <a:lstStyle>
            <a:lvl1pPr>
              <a:defRPr/>
            </a:lvl1pPr>
          </a:lstStyle>
          <a:p>
            <a:pPr>
              <a:defRPr/>
            </a:pPr>
            <a:fld id="{51404B05-4E09-474B-8953-27F3A0399E13}" type="slidenum">
              <a:rPr lang="en-GB"/>
              <a:pPr>
                <a:defRPr/>
              </a:pPr>
              <a:t>‹#›</a:t>
            </a:fld>
            <a:endParaRPr lang="en-GB" dirty="0"/>
          </a:p>
        </p:txBody>
      </p:sp>
    </p:spTree>
    <p:extLst>
      <p:ext uri="{BB962C8B-B14F-4D97-AF65-F5344CB8AC3E}">
        <p14:creationId xmlns:p14="http://schemas.microsoft.com/office/powerpoint/2010/main" val="2055151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nfection">
    <p:spTree>
      <p:nvGrpSpPr>
        <p:cNvPr id="1" name=""/>
        <p:cNvGrpSpPr/>
        <p:nvPr/>
      </p:nvGrpSpPr>
      <p:grpSpPr>
        <a:xfrm>
          <a:off x="0" y="0"/>
          <a:ext cx="0" cy="0"/>
          <a:chOff x="0" y="0"/>
          <a:chExt cx="0" cy="0"/>
        </a:xfrm>
      </p:grpSpPr>
      <p:pic>
        <p:nvPicPr>
          <p:cNvPr id="14" name="Picture 13" descr="b2200184_screen.jpg"/>
          <p:cNvPicPr>
            <a:picLocks/>
          </p:cNvPicPr>
          <p:nvPr userDrawn="1"/>
        </p:nvPicPr>
        <p:blipFill rotWithShape="1">
          <a:blip r:embed="rId2">
            <a:extLst>
              <a:ext uri="{28A0092B-C50C-407E-A947-70E740481C1C}">
                <a14:useLocalDpi xmlns:a14="http://schemas.microsoft.com/office/drawing/2010/main"/>
              </a:ext>
            </a:extLst>
          </a:blip>
          <a:srcRect/>
          <a:stretch/>
        </p:blipFill>
        <p:spPr>
          <a:xfrm>
            <a:off x="143999" y="3866400"/>
            <a:ext cx="8856000" cy="2854800"/>
          </a:xfrm>
          <a:prstGeom prst="rect">
            <a:avLst/>
          </a:prstGeom>
        </p:spPr>
      </p:pic>
      <p:sp>
        <p:nvSpPr>
          <p:cNvPr id="11" name="Title 8"/>
          <p:cNvSpPr>
            <a:spLocks noGrp="1"/>
          </p:cNvSpPr>
          <p:nvPr>
            <p:ph type="title" hasCustomPrompt="1"/>
          </p:nvPr>
        </p:nvSpPr>
        <p:spPr>
          <a:xfrm>
            <a:off x="216000" y="1290937"/>
            <a:ext cx="8280000" cy="506116"/>
          </a:xfrm>
          <a:prstGeom prst="rect">
            <a:avLst/>
          </a:prstGeom>
        </p:spPr>
        <p:txBody>
          <a:bodyPr vert="horz"/>
          <a:lstStyle>
            <a:lvl1pPr algn="l">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3" name="Picture 12" descr="AZ_RGB_H_COL.jpg"/>
          <p:cNvPicPr>
            <a:picLocks noChangeAspect="1"/>
          </p:cNvPicPr>
          <p:nvPr userDrawn="1"/>
        </p:nvPicPr>
        <p:blipFill>
          <a:blip r:embed="rId3" cstate="print">
            <a:alphaModFix/>
            <a:extLst>
              <a:ext uri="{28A0092B-C50C-407E-A947-70E740481C1C}">
                <a14:useLocalDpi xmlns:a14="http://schemas.microsoft.com/office/drawing/2010/main"/>
              </a:ext>
            </a:extLst>
          </a:blip>
          <a:stretch>
            <a:fillRect/>
          </a:stretch>
        </p:blipFill>
        <p:spPr>
          <a:xfrm>
            <a:off x="7035585" y="240243"/>
            <a:ext cx="1998000" cy="659979"/>
          </a:xfrm>
          <a:prstGeom prst="rect">
            <a:avLst/>
          </a:prstGeom>
        </p:spPr>
      </p:pic>
      <p:sp>
        <p:nvSpPr>
          <p:cNvPr id="10" name="Text Placeholder 29"/>
          <p:cNvSpPr>
            <a:spLocks noGrp="1"/>
          </p:cNvSpPr>
          <p:nvPr>
            <p:ph type="body" sz="quarter" idx="11" hasCustomPrompt="1"/>
          </p:nvPr>
        </p:nvSpPr>
        <p:spPr>
          <a:xfrm>
            <a:off x="215999" y="33541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6" name="Text Placeholder 29"/>
          <p:cNvSpPr>
            <a:spLocks noGrp="1"/>
          </p:cNvSpPr>
          <p:nvPr>
            <p:ph type="body" sz="quarter" idx="12" hasCustomPrompt="1"/>
          </p:nvPr>
        </p:nvSpPr>
        <p:spPr>
          <a:xfrm>
            <a:off x="215999" y="35604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8" name="Text Placeholder 29"/>
          <p:cNvSpPr>
            <a:spLocks noGrp="1"/>
          </p:cNvSpPr>
          <p:nvPr>
            <p:ph type="body" sz="quarter" idx="15" hasCustomPrompt="1"/>
          </p:nvPr>
        </p:nvSpPr>
        <p:spPr>
          <a:xfrm>
            <a:off x="7128000" y="33541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9" name="Text Placeholder 29"/>
          <p:cNvSpPr>
            <a:spLocks noGrp="1"/>
          </p:cNvSpPr>
          <p:nvPr>
            <p:ph type="body" sz="quarter" idx="13" hasCustomPrompt="1"/>
          </p:nvPr>
        </p:nvSpPr>
        <p:spPr>
          <a:xfrm>
            <a:off x="7128000" y="35604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169151716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3_Introduction">
    <p:spTree>
      <p:nvGrpSpPr>
        <p:cNvPr id="1" name=""/>
        <p:cNvGrpSpPr/>
        <p:nvPr/>
      </p:nvGrpSpPr>
      <p:grpSpPr>
        <a:xfrm>
          <a:off x="0" y="0"/>
          <a:ext cx="0" cy="0"/>
          <a:chOff x="0" y="0"/>
          <a:chExt cx="0" cy="0"/>
        </a:xfrm>
      </p:grpSpPr>
      <p:sp>
        <p:nvSpPr>
          <p:cNvPr id="2" name="Title 1"/>
          <p:cNvSpPr>
            <a:spLocks noGrp="1"/>
          </p:cNvSpPr>
          <p:nvPr>
            <p:ph type="title"/>
          </p:nvPr>
        </p:nvSpPr>
        <p:spPr>
          <a:xfrm>
            <a:off x="309563" y="274638"/>
            <a:ext cx="8415337" cy="511175"/>
          </a:xfrm>
          <a:prstGeom prst="rect">
            <a:avLst/>
          </a:prstGeom>
        </p:spPr>
        <p:txBody>
          <a:bodyPr/>
          <a:lstStyle/>
          <a:p>
            <a:r>
              <a:rPr lang="en-US"/>
              <a:t>Click to edit Master title style</a:t>
            </a:r>
            <a:endParaRPr lang="en-GB" dirty="0"/>
          </a:p>
        </p:txBody>
      </p:sp>
      <p:sp>
        <p:nvSpPr>
          <p:cNvPr id="7" name="Text Placeholder 6"/>
          <p:cNvSpPr>
            <a:spLocks noGrp="1"/>
          </p:cNvSpPr>
          <p:nvPr>
            <p:ph type="body" sz="quarter" idx="12"/>
          </p:nvPr>
        </p:nvSpPr>
        <p:spPr>
          <a:xfrm>
            <a:off x="309600" y="784800"/>
            <a:ext cx="8416800" cy="511200"/>
          </a:xfrm>
          <a:prstGeom prst="rect">
            <a:avLst/>
          </a:prstGeom>
        </p:spPr>
        <p:txBody>
          <a:bodyPr/>
          <a:lstStyle>
            <a:lvl1pPr marL="0" indent="0">
              <a:buNone/>
              <a:defRPr sz="2800" b="1" baseline="0">
                <a:solidFill>
                  <a:schemeClr val="accent2"/>
                </a:solidFill>
                <a:latin typeface="Arial" pitchFamily="34" charset="0"/>
                <a:cs typeface="Arial" pitchFamily="34" charset="0"/>
              </a:defRPr>
            </a:lvl1pPr>
          </a:lstStyle>
          <a:p>
            <a:pPr lvl="0"/>
            <a:r>
              <a:rPr lang="en-US"/>
              <a:t>Click to edit Master text styles</a:t>
            </a:r>
          </a:p>
        </p:txBody>
      </p:sp>
      <p:sp>
        <p:nvSpPr>
          <p:cNvPr id="9" name="Text Placeholder 8"/>
          <p:cNvSpPr>
            <a:spLocks noGrp="1"/>
          </p:cNvSpPr>
          <p:nvPr>
            <p:ph type="body" sz="quarter" idx="13"/>
          </p:nvPr>
        </p:nvSpPr>
        <p:spPr>
          <a:xfrm>
            <a:off x="309600" y="1760400"/>
            <a:ext cx="6706800" cy="4424400"/>
          </a:xfrm>
          <a:prstGeom prst="rect">
            <a:avLst/>
          </a:prstGeom>
        </p:spPr>
        <p:txBody>
          <a:bodyPr/>
          <a:lstStyle>
            <a:lvl1pPr marL="0" indent="0">
              <a:buNone/>
              <a:defRPr sz="2400" b="1">
                <a:solidFill>
                  <a:schemeClr val="tx1"/>
                </a:solidFill>
                <a:latin typeface="Arial" pitchFamily="34" charset="0"/>
                <a:cs typeface="Arial" pitchFamily="34" charset="0"/>
              </a:defRPr>
            </a:lvl1pPr>
          </a:lstStyle>
          <a:p>
            <a:pPr lvl="0"/>
            <a:r>
              <a:rPr lang="en-US"/>
              <a:t>Click to edit Master text styles</a:t>
            </a:r>
          </a:p>
        </p:txBody>
      </p:sp>
      <p:sp>
        <p:nvSpPr>
          <p:cNvPr id="5" name="Rectangle 6"/>
          <p:cNvSpPr>
            <a:spLocks noGrp="1" noChangeArrowheads="1"/>
          </p:cNvSpPr>
          <p:nvPr>
            <p:ph type="sldNum" sz="quarter" idx="14"/>
          </p:nvPr>
        </p:nvSpPr>
        <p:spPr>
          <a:ln/>
        </p:spPr>
        <p:txBody>
          <a:bodyPr/>
          <a:lstStyle>
            <a:lvl1pPr>
              <a:defRPr/>
            </a:lvl1pPr>
          </a:lstStyle>
          <a:p>
            <a:pPr>
              <a:defRPr/>
            </a:pPr>
            <a:fld id="{51404B05-4E09-474B-8953-27F3A0399E13}" type="slidenum">
              <a:rPr lang="en-GB"/>
              <a:pPr>
                <a:defRPr/>
              </a:pPr>
              <a:t>‹#›</a:t>
            </a:fld>
            <a:endParaRPr lang="en-GB" dirty="0"/>
          </a:p>
        </p:txBody>
      </p:sp>
    </p:spTree>
    <p:extLst>
      <p:ext uri="{BB962C8B-B14F-4D97-AF65-F5344CB8AC3E}">
        <p14:creationId xmlns:p14="http://schemas.microsoft.com/office/powerpoint/2010/main" val="226415326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4_Introduction">
    <p:spTree>
      <p:nvGrpSpPr>
        <p:cNvPr id="1" name=""/>
        <p:cNvGrpSpPr/>
        <p:nvPr/>
      </p:nvGrpSpPr>
      <p:grpSpPr>
        <a:xfrm>
          <a:off x="0" y="0"/>
          <a:ext cx="0" cy="0"/>
          <a:chOff x="0" y="0"/>
          <a:chExt cx="0" cy="0"/>
        </a:xfrm>
      </p:grpSpPr>
      <p:sp>
        <p:nvSpPr>
          <p:cNvPr id="2" name="Title 1"/>
          <p:cNvSpPr>
            <a:spLocks noGrp="1"/>
          </p:cNvSpPr>
          <p:nvPr>
            <p:ph type="title"/>
          </p:nvPr>
        </p:nvSpPr>
        <p:spPr>
          <a:xfrm>
            <a:off x="309563" y="274638"/>
            <a:ext cx="8415337" cy="511175"/>
          </a:xfrm>
          <a:prstGeom prst="rect">
            <a:avLst/>
          </a:prstGeom>
        </p:spPr>
        <p:txBody>
          <a:bodyPr/>
          <a:lstStyle/>
          <a:p>
            <a:r>
              <a:rPr lang="en-US"/>
              <a:t>Click to edit Master title style</a:t>
            </a:r>
            <a:endParaRPr lang="en-GB" dirty="0"/>
          </a:p>
        </p:txBody>
      </p:sp>
      <p:sp>
        <p:nvSpPr>
          <p:cNvPr id="7" name="Text Placeholder 6"/>
          <p:cNvSpPr>
            <a:spLocks noGrp="1"/>
          </p:cNvSpPr>
          <p:nvPr>
            <p:ph type="body" sz="quarter" idx="12"/>
          </p:nvPr>
        </p:nvSpPr>
        <p:spPr>
          <a:xfrm>
            <a:off x="309600" y="784800"/>
            <a:ext cx="8416800" cy="511200"/>
          </a:xfrm>
          <a:prstGeom prst="rect">
            <a:avLst/>
          </a:prstGeom>
        </p:spPr>
        <p:txBody>
          <a:bodyPr/>
          <a:lstStyle>
            <a:lvl1pPr marL="0" indent="0">
              <a:buNone/>
              <a:defRPr sz="2800" b="1" baseline="0">
                <a:solidFill>
                  <a:schemeClr val="accent2"/>
                </a:solidFill>
                <a:latin typeface="Arial" pitchFamily="34" charset="0"/>
                <a:cs typeface="Arial" pitchFamily="34" charset="0"/>
              </a:defRPr>
            </a:lvl1pPr>
          </a:lstStyle>
          <a:p>
            <a:pPr lvl="0"/>
            <a:r>
              <a:rPr lang="en-US"/>
              <a:t>Click to edit Master text styles</a:t>
            </a:r>
          </a:p>
        </p:txBody>
      </p:sp>
      <p:sp>
        <p:nvSpPr>
          <p:cNvPr id="9" name="Text Placeholder 8"/>
          <p:cNvSpPr>
            <a:spLocks noGrp="1"/>
          </p:cNvSpPr>
          <p:nvPr>
            <p:ph type="body" sz="quarter" idx="13"/>
          </p:nvPr>
        </p:nvSpPr>
        <p:spPr>
          <a:xfrm>
            <a:off x="309600" y="1760400"/>
            <a:ext cx="6706800" cy="4424400"/>
          </a:xfrm>
          <a:prstGeom prst="rect">
            <a:avLst/>
          </a:prstGeom>
        </p:spPr>
        <p:txBody>
          <a:bodyPr/>
          <a:lstStyle>
            <a:lvl1pPr marL="0" indent="0">
              <a:buNone/>
              <a:defRPr sz="2400" b="1">
                <a:solidFill>
                  <a:schemeClr val="tx1"/>
                </a:solidFill>
                <a:latin typeface="Arial" pitchFamily="34" charset="0"/>
                <a:cs typeface="Arial" pitchFamily="34" charset="0"/>
              </a:defRPr>
            </a:lvl1pPr>
          </a:lstStyle>
          <a:p>
            <a:pPr lvl="0"/>
            <a:r>
              <a:rPr lang="en-US"/>
              <a:t>Click to edit Master text styles</a:t>
            </a:r>
          </a:p>
        </p:txBody>
      </p:sp>
      <p:sp>
        <p:nvSpPr>
          <p:cNvPr id="5" name="Rectangle 5"/>
          <p:cNvSpPr>
            <a:spLocks noGrp="1" noChangeArrowheads="1"/>
          </p:cNvSpPr>
          <p:nvPr>
            <p:ph type="ftr" sz="quarter" idx="14"/>
          </p:nvPr>
        </p:nvSpPr>
        <p:spPr>
          <a:xfrm>
            <a:off x="3924300" y="6354763"/>
            <a:ext cx="4319588" cy="244475"/>
          </a:xfrm>
          <a:prstGeom prst="rect">
            <a:avLst/>
          </a:prstGeom>
          <a:ln/>
        </p:spPr>
        <p:txBody>
          <a:bodyPr/>
          <a:lstStyle>
            <a:lvl1pPr>
              <a:defRPr/>
            </a:lvl1pPr>
          </a:lstStyle>
          <a:p>
            <a:pPr>
              <a:defRPr/>
            </a:pPr>
            <a:r>
              <a:rPr lang="en-GB"/>
              <a:t>Function | Sub Function 1 | Sub Function 2</a:t>
            </a:r>
          </a:p>
        </p:txBody>
      </p:sp>
      <p:sp>
        <p:nvSpPr>
          <p:cNvPr id="6" name="Rectangle 6"/>
          <p:cNvSpPr>
            <a:spLocks noGrp="1" noChangeArrowheads="1"/>
          </p:cNvSpPr>
          <p:nvPr>
            <p:ph type="sldNum" sz="quarter" idx="15"/>
          </p:nvPr>
        </p:nvSpPr>
        <p:spPr>
          <a:ln/>
        </p:spPr>
        <p:txBody>
          <a:bodyPr/>
          <a:lstStyle>
            <a:lvl1pPr>
              <a:defRPr/>
            </a:lvl1pPr>
          </a:lstStyle>
          <a:p>
            <a:fld id="{3094365F-380C-4CE9-9D35-E7C7546DAA54}" type="slidenum">
              <a:rPr lang="en-GB" altLang="en-US"/>
              <a:pPr/>
              <a:t>‹#›</a:t>
            </a:fld>
            <a:endParaRPr lang="en-GB" altLang="en-US"/>
          </a:p>
        </p:txBody>
      </p:sp>
      <p:sp>
        <p:nvSpPr>
          <p:cNvPr id="8" name="Date Placeholder 7"/>
          <p:cNvSpPr>
            <a:spLocks noGrp="1"/>
          </p:cNvSpPr>
          <p:nvPr>
            <p:ph type="dt" sz="half" idx="16"/>
          </p:nvPr>
        </p:nvSpPr>
        <p:spPr>
          <a:xfrm>
            <a:off x="611188" y="6354763"/>
            <a:ext cx="3313112" cy="244475"/>
          </a:xfrm>
          <a:prstGeom prst="rect">
            <a:avLst/>
          </a:prstGeom>
        </p:spPr>
        <p:txBody>
          <a:bodyPr/>
          <a:lstStyle>
            <a:lvl1pPr>
              <a:defRPr/>
            </a:lvl1pPr>
          </a:lstStyle>
          <a:p>
            <a:pPr>
              <a:defRPr/>
            </a:pPr>
            <a:r>
              <a:rPr lang="sv-SE"/>
              <a:t>Author | 00 Month Year</a:t>
            </a:r>
            <a:endParaRPr lang="en-GB"/>
          </a:p>
        </p:txBody>
      </p:sp>
    </p:spTree>
    <p:extLst>
      <p:ext uri="{BB962C8B-B14F-4D97-AF65-F5344CB8AC3E}">
        <p14:creationId xmlns:p14="http://schemas.microsoft.com/office/powerpoint/2010/main" val="110056658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5_Introduction">
    <p:spTree>
      <p:nvGrpSpPr>
        <p:cNvPr id="1" name=""/>
        <p:cNvGrpSpPr/>
        <p:nvPr/>
      </p:nvGrpSpPr>
      <p:grpSpPr>
        <a:xfrm>
          <a:off x="0" y="0"/>
          <a:ext cx="0" cy="0"/>
          <a:chOff x="0" y="0"/>
          <a:chExt cx="0" cy="0"/>
        </a:xfrm>
      </p:grpSpPr>
      <p:sp>
        <p:nvSpPr>
          <p:cNvPr id="2" name="Title 1"/>
          <p:cNvSpPr>
            <a:spLocks noGrp="1"/>
          </p:cNvSpPr>
          <p:nvPr>
            <p:ph type="title"/>
          </p:nvPr>
        </p:nvSpPr>
        <p:spPr>
          <a:xfrm>
            <a:off x="309563" y="274638"/>
            <a:ext cx="8415337" cy="511175"/>
          </a:xfrm>
          <a:prstGeom prst="rect">
            <a:avLst/>
          </a:prstGeom>
        </p:spPr>
        <p:txBody>
          <a:bodyPr/>
          <a:lstStyle/>
          <a:p>
            <a:r>
              <a:rPr lang="en-US"/>
              <a:t>Click to edit Master title style</a:t>
            </a:r>
            <a:endParaRPr lang="en-GB" dirty="0"/>
          </a:p>
        </p:txBody>
      </p:sp>
      <p:sp>
        <p:nvSpPr>
          <p:cNvPr id="7" name="Text Placeholder 6"/>
          <p:cNvSpPr>
            <a:spLocks noGrp="1"/>
          </p:cNvSpPr>
          <p:nvPr>
            <p:ph type="body" sz="quarter" idx="12"/>
          </p:nvPr>
        </p:nvSpPr>
        <p:spPr>
          <a:xfrm>
            <a:off x="309600" y="784800"/>
            <a:ext cx="8416800" cy="511200"/>
          </a:xfrm>
          <a:prstGeom prst="rect">
            <a:avLst/>
          </a:prstGeom>
        </p:spPr>
        <p:txBody>
          <a:bodyPr/>
          <a:lstStyle>
            <a:lvl1pPr marL="0" indent="0">
              <a:buNone/>
              <a:defRPr sz="2800" b="1" baseline="0">
                <a:solidFill>
                  <a:schemeClr val="accent2"/>
                </a:solidFill>
                <a:latin typeface="Arial" pitchFamily="34" charset="0"/>
                <a:cs typeface="Arial" pitchFamily="34" charset="0"/>
              </a:defRPr>
            </a:lvl1pPr>
          </a:lstStyle>
          <a:p>
            <a:pPr lvl="0"/>
            <a:r>
              <a:rPr lang="en-US"/>
              <a:t>Click to edit Master text styles</a:t>
            </a:r>
          </a:p>
        </p:txBody>
      </p:sp>
      <p:sp>
        <p:nvSpPr>
          <p:cNvPr id="9" name="Text Placeholder 8"/>
          <p:cNvSpPr>
            <a:spLocks noGrp="1"/>
          </p:cNvSpPr>
          <p:nvPr>
            <p:ph type="body" sz="quarter" idx="13"/>
          </p:nvPr>
        </p:nvSpPr>
        <p:spPr>
          <a:xfrm>
            <a:off x="309600" y="1760400"/>
            <a:ext cx="6706800" cy="4424400"/>
          </a:xfrm>
          <a:prstGeom prst="rect">
            <a:avLst/>
          </a:prstGeom>
        </p:spPr>
        <p:txBody>
          <a:bodyPr/>
          <a:lstStyle>
            <a:lvl1pPr marL="0" indent="0">
              <a:buNone/>
              <a:defRPr sz="2400" b="1">
                <a:solidFill>
                  <a:schemeClr val="tx1"/>
                </a:solidFill>
                <a:latin typeface="Arial" pitchFamily="34" charset="0"/>
                <a:cs typeface="Arial" pitchFamily="34" charset="0"/>
              </a:defRPr>
            </a:lvl1pPr>
          </a:lstStyle>
          <a:p>
            <a:pPr lvl="0"/>
            <a:r>
              <a:rPr lang="en-US"/>
              <a:t>Click to edit Master text styles</a:t>
            </a:r>
          </a:p>
        </p:txBody>
      </p:sp>
      <p:sp>
        <p:nvSpPr>
          <p:cNvPr id="5" name="Rectangle 6"/>
          <p:cNvSpPr>
            <a:spLocks noGrp="1" noChangeArrowheads="1"/>
          </p:cNvSpPr>
          <p:nvPr>
            <p:ph type="sldNum" sz="quarter" idx="14"/>
          </p:nvPr>
        </p:nvSpPr>
        <p:spPr>
          <a:ln/>
        </p:spPr>
        <p:txBody>
          <a:bodyPr/>
          <a:lstStyle>
            <a:lvl1pPr>
              <a:defRPr/>
            </a:lvl1pPr>
          </a:lstStyle>
          <a:p>
            <a:pPr>
              <a:defRPr/>
            </a:pPr>
            <a:fld id="{51404B05-4E09-474B-8953-27F3A0399E13}" type="slidenum">
              <a:rPr lang="en-GB"/>
              <a:pPr>
                <a:defRPr/>
              </a:pPr>
              <a:t>‹#›</a:t>
            </a:fld>
            <a:endParaRPr lang="en-GB" dirty="0"/>
          </a:p>
        </p:txBody>
      </p:sp>
    </p:spTree>
    <p:extLst>
      <p:ext uri="{BB962C8B-B14F-4D97-AF65-F5344CB8AC3E}">
        <p14:creationId xmlns:p14="http://schemas.microsoft.com/office/powerpoint/2010/main" val="429072147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6_Introduction">
    <p:spTree>
      <p:nvGrpSpPr>
        <p:cNvPr id="1" name=""/>
        <p:cNvGrpSpPr/>
        <p:nvPr/>
      </p:nvGrpSpPr>
      <p:grpSpPr>
        <a:xfrm>
          <a:off x="0" y="0"/>
          <a:ext cx="0" cy="0"/>
          <a:chOff x="0" y="0"/>
          <a:chExt cx="0" cy="0"/>
        </a:xfrm>
      </p:grpSpPr>
      <p:sp>
        <p:nvSpPr>
          <p:cNvPr id="2" name="Title 1"/>
          <p:cNvSpPr>
            <a:spLocks noGrp="1"/>
          </p:cNvSpPr>
          <p:nvPr>
            <p:ph type="title"/>
          </p:nvPr>
        </p:nvSpPr>
        <p:spPr>
          <a:xfrm>
            <a:off x="309563" y="274638"/>
            <a:ext cx="8415337" cy="511175"/>
          </a:xfrm>
          <a:prstGeom prst="rect">
            <a:avLst/>
          </a:prstGeom>
        </p:spPr>
        <p:txBody>
          <a:bodyPr/>
          <a:lstStyle/>
          <a:p>
            <a:r>
              <a:rPr lang="en-US"/>
              <a:t>Click to edit Master title style</a:t>
            </a:r>
            <a:endParaRPr lang="en-GB" dirty="0"/>
          </a:p>
        </p:txBody>
      </p:sp>
      <p:sp>
        <p:nvSpPr>
          <p:cNvPr id="7" name="Text Placeholder 6"/>
          <p:cNvSpPr>
            <a:spLocks noGrp="1"/>
          </p:cNvSpPr>
          <p:nvPr>
            <p:ph type="body" sz="quarter" idx="12"/>
          </p:nvPr>
        </p:nvSpPr>
        <p:spPr>
          <a:xfrm>
            <a:off x="309600" y="784800"/>
            <a:ext cx="8416800" cy="511200"/>
          </a:xfrm>
          <a:prstGeom prst="rect">
            <a:avLst/>
          </a:prstGeom>
        </p:spPr>
        <p:txBody>
          <a:bodyPr/>
          <a:lstStyle>
            <a:lvl1pPr marL="0" indent="0">
              <a:buNone/>
              <a:defRPr sz="2800" b="1" baseline="0">
                <a:solidFill>
                  <a:schemeClr val="accent2"/>
                </a:solidFill>
                <a:latin typeface="Arial" pitchFamily="34" charset="0"/>
                <a:cs typeface="Arial" pitchFamily="34" charset="0"/>
              </a:defRPr>
            </a:lvl1pPr>
          </a:lstStyle>
          <a:p>
            <a:pPr lvl="0"/>
            <a:r>
              <a:rPr lang="en-US"/>
              <a:t>Click to edit Master text styles</a:t>
            </a:r>
          </a:p>
        </p:txBody>
      </p:sp>
      <p:sp>
        <p:nvSpPr>
          <p:cNvPr id="9" name="Text Placeholder 8"/>
          <p:cNvSpPr>
            <a:spLocks noGrp="1"/>
          </p:cNvSpPr>
          <p:nvPr>
            <p:ph type="body" sz="quarter" idx="13"/>
          </p:nvPr>
        </p:nvSpPr>
        <p:spPr>
          <a:xfrm>
            <a:off x="309600" y="1760400"/>
            <a:ext cx="6706800" cy="4424400"/>
          </a:xfrm>
          <a:prstGeom prst="rect">
            <a:avLst/>
          </a:prstGeom>
        </p:spPr>
        <p:txBody>
          <a:bodyPr/>
          <a:lstStyle>
            <a:lvl1pPr marL="0" indent="0">
              <a:buNone/>
              <a:defRPr sz="2400" b="1">
                <a:solidFill>
                  <a:schemeClr val="tx1"/>
                </a:solidFill>
                <a:latin typeface="Arial" pitchFamily="34" charset="0"/>
                <a:cs typeface="Arial" pitchFamily="34" charset="0"/>
              </a:defRPr>
            </a:lvl1pPr>
          </a:lstStyle>
          <a:p>
            <a:pPr lvl="0"/>
            <a:r>
              <a:rPr lang="en-US"/>
              <a:t>Click to edit Master text styles</a:t>
            </a:r>
          </a:p>
        </p:txBody>
      </p:sp>
      <p:sp>
        <p:nvSpPr>
          <p:cNvPr id="5" name="Rectangle 6"/>
          <p:cNvSpPr>
            <a:spLocks noGrp="1" noChangeArrowheads="1"/>
          </p:cNvSpPr>
          <p:nvPr>
            <p:ph type="sldNum" sz="quarter" idx="14"/>
          </p:nvPr>
        </p:nvSpPr>
        <p:spPr>
          <a:ln/>
        </p:spPr>
        <p:txBody>
          <a:bodyPr/>
          <a:lstStyle>
            <a:lvl1pPr>
              <a:defRPr/>
            </a:lvl1pPr>
          </a:lstStyle>
          <a:p>
            <a:pPr>
              <a:defRPr/>
            </a:pPr>
            <a:fld id="{51404B05-4E09-474B-8953-27F3A0399E13}" type="slidenum">
              <a:rPr lang="en-GB"/>
              <a:pPr>
                <a:defRPr/>
              </a:pPr>
              <a:t>‹#›</a:t>
            </a:fld>
            <a:endParaRPr lang="en-GB" dirty="0"/>
          </a:p>
        </p:txBody>
      </p:sp>
    </p:spTree>
    <p:extLst>
      <p:ext uri="{BB962C8B-B14F-4D97-AF65-F5344CB8AC3E}">
        <p14:creationId xmlns:p14="http://schemas.microsoft.com/office/powerpoint/2010/main" val="274916695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7_Introduction">
    <p:spTree>
      <p:nvGrpSpPr>
        <p:cNvPr id="1" name=""/>
        <p:cNvGrpSpPr/>
        <p:nvPr/>
      </p:nvGrpSpPr>
      <p:grpSpPr>
        <a:xfrm>
          <a:off x="0" y="0"/>
          <a:ext cx="0" cy="0"/>
          <a:chOff x="0" y="0"/>
          <a:chExt cx="0" cy="0"/>
        </a:xfrm>
      </p:grpSpPr>
      <p:sp>
        <p:nvSpPr>
          <p:cNvPr id="2" name="Title 1"/>
          <p:cNvSpPr>
            <a:spLocks noGrp="1"/>
          </p:cNvSpPr>
          <p:nvPr>
            <p:ph type="title"/>
          </p:nvPr>
        </p:nvSpPr>
        <p:spPr>
          <a:xfrm>
            <a:off x="309563" y="274638"/>
            <a:ext cx="8415337" cy="511175"/>
          </a:xfrm>
          <a:prstGeom prst="rect">
            <a:avLst/>
          </a:prstGeom>
        </p:spPr>
        <p:txBody>
          <a:bodyPr/>
          <a:lstStyle/>
          <a:p>
            <a:r>
              <a:rPr lang="en-US"/>
              <a:t>Click to edit Master title style</a:t>
            </a:r>
            <a:endParaRPr lang="en-GB" dirty="0"/>
          </a:p>
        </p:txBody>
      </p:sp>
      <p:sp>
        <p:nvSpPr>
          <p:cNvPr id="7" name="Text Placeholder 6"/>
          <p:cNvSpPr>
            <a:spLocks noGrp="1"/>
          </p:cNvSpPr>
          <p:nvPr>
            <p:ph type="body" sz="quarter" idx="12"/>
          </p:nvPr>
        </p:nvSpPr>
        <p:spPr>
          <a:xfrm>
            <a:off x="309600" y="784800"/>
            <a:ext cx="8416800" cy="511200"/>
          </a:xfrm>
          <a:prstGeom prst="rect">
            <a:avLst/>
          </a:prstGeom>
        </p:spPr>
        <p:txBody>
          <a:bodyPr/>
          <a:lstStyle>
            <a:lvl1pPr marL="0" indent="0">
              <a:buNone/>
              <a:defRPr sz="2800" b="1" baseline="0">
                <a:solidFill>
                  <a:schemeClr val="accent2"/>
                </a:solidFill>
                <a:latin typeface="Arial" pitchFamily="34" charset="0"/>
                <a:cs typeface="Arial" pitchFamily="34" charset="0"/>
              </a:defRPr>
            </a:lvl1pPr>
          </a:lstStyle>
          <a:p>
            <a:pPr lvl="0"/>
            <a:r>
              <a:rPr lang="en-US"/>
              <a:t>Click to edit Master text styles</a:t>
            </a:r>
          </a:p>
        </p:txBody>
      </p:sp>
      <p:sp>
        <p:nvSpPr>
          <p:cNvPr id="9" name="Text Placeholder 8"/>
          <p:cNvSpPr>
            <a:spLocks noGrp="1"/>
          </p:cNvSpPr>
          <p:nvPr>
            <p:ph type="body" sz="quarter" idx="13"/>
          </p:nvPr>
        </p:nvSpPr>
        <p:spPr>
          <a:xfrm>
            <a:off x="309600" y="1760400"/>
            <a:ext cx="6706800" cy="4424400"/>
          </a:xfrm>
          <a:prstGeom prst="rect">
            <a:avLst/>
          </a:prstGeom>
        </p:spPr>
        <p:txBody>
          <a:bodyPr/>
          <a:lstStyle>
            <a:lvl1pPr marL="0" indent="0">
              <a:buNone/>
              <a:defRPr sz="2400" b="1">
                <a:solidFill>
                  <a:schemeClr val="tx1"/>
                </a:solidFill>
                <a:latin typeface="Arial" pitchFamily="34" charset="0"/>
                <a:cs typeface="Arial" pitchFamily="34" charset="0"/>
              </a:defRPr>
            </a:lvl1pPr>
          </a:lstStyle>
          <a:p>
            <a:pPr lvl="0"/>
            <a:r>
              <a:rPr lang="en-US"/>
              <a:t>Click to edit Master text styles</a:t>
            </a:r>
          </a:p>
        </p:txBody>
      </p:sp>
      <p:sp>
        <p:nvSpPr>
          <p:cNvPr id="5" name="Rectangle 6"/>
          <p:cNvSpPr>
            <a:spLocks noGrp="1" noChangeArrowheads="1"/>
          </p:cNvSpPr>
          <p:nvPr>
            <p:ph type="sldNum" sz="quarter" idx="14"/>
          </p:nvPr>
        </p:nvSpPr>
        <p:spPr>
          <a:ln/>
        </p:spPr>
        <p:txBody>
          <a:bodyPr/>
          <a:lstStyle>
            <a:lvl1pPr>
              <a:defRPr/>
            </a:lvl1pPr>
          </a:lstStyle>
          <a:p>
            <a:pPr>
              <a:defRPr/>
            </a:pPr>
            <a:fld id="{51404B05-4E09-474B-8953-27F3A0399E13}" type="slidenum">
              <a:rPr lang="en-GB"/>
              <a:pPr>
                <a:defRPr/>
              </a:pPr>
              <a:t>‹#›</a:t>
            </a:fld>
            <a:endParaRPr lang="en-GB" dirty="0"/>
          </a:p>
        </p:txBody>
      </p:sp>
    </p:spTree>
    <p:extLst>
      <p:ext uri="{BB962C8B-B14F-4D97-AF65-F5344CB8AC3E}">
        <p14:creationId xmlns:p14="http://schemas.microsoft.com/office/powerpoint/2010/main" val="184960871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8_Introduction">
    <p:spTree>
      <p:nvGrpSpPr>
        <p:cNvPr id="1" name=""/>
        <p:cNvGrpSpPr/>
        <p:nvPr/>
      </p:nvGrpSpPr>
      <p:grpSpPr>
        <a:xfrm>
          <a:off x="0" y="0"/>
          <a:ext cx="0" cy="0"/>
          <a:chOff x="0" y="0"/>
          <a:chExt cx="0" cy="0"/>
        </a:xfrm>
      </p:grpSpPr>
      <p:sp>
        <p:nvSpPr>
          <p:cNvPr id="2" name="Title 1"/>
          <p:cNvSpPr>
            <a:spLocks noGrp="1"/>
          </p:cNvSpPr>
          <p:nvPr>
            <p:ph type="title"/>
          </p:nvPr>
        </p:nvSpPr>
        <p:spPr>
          <a:xfrm>
            <a:off x="309563" y="274638"/>
            <a:ext cx="8415337" cy="511175"/>
          </a:xfrm>
          <a:prstGeom prst="rect">
            <a:avLst/>
          </a:prstGeom>
        </p:spPr>
        <p:txBody>
          <a:bodyPr/>
          <a:lstStyle/>
          <a:p>
            <a:r>
              <a:rPr lang="en-US"/>
              <a:t>Click to edit Master title style</a:t>
            </a:r>
            <a:endParaRPr lang="en-GB" dirty="0"/>
          </a:p>
        </p:txBody>
      </p:sp>
      <p:sp>
        <p:nvSpPr>
          <p:cNvPr id="7" name="Text Placeholder 6"/>
          <p:cNvSpPr>
            <a:spLocks noGrp="1"/>
          </p:cNvSpPr>
          <p:nvPr>
            <p:ph type="body" sz="quarter" idx="12"/>
          </p:nvPr>
        </p:nvSpPr>
        <p:spPr>
          <a:xfrm>
            <a:off x="309600" y="784800"/>
            <a:ext cx="8416800" cy="511200"/>
          </a:xfrm>
          <a:prstGeom prst="rect">
            <a:avLst/>
          </a:prstGeom>
        </p:spPr>
        <p:txBody>
          <a:bodyPr/>
          <a:lstStyle>
            <a:lvl1pPr marL="0" indent="0">
              <a:buNone/>
              <a:defRPr sz="2800" b="1" baseline="0">
                <a:solidFill>
                  <a:schemeClr val="accent2"/>
                </a:solidFill>
                <a:latin typeface="Arial" pitchFamily="34" charset="0"/>
                <a:cs typeface="Arial" pitchFamily="34" charset="0"/>
              </a:defRPr>
            </a:lvl1pPr>
          </a:lstStyle>
          <a:p>
            <a:pPr lvl="0"/>
            <a:r>
              <a:rPr lang="en-US"/>
              <a:t>Click to edit Master text styles</a:t>
            </a:r>
          </a:p>
        </p:txBody>
      </p:sp>
      <p:sp>
        <p:nvSpPr>
          <p:cNvPr id="9" name="Text Placeholder 8"/>
          <p:cNvSpPr>
            <a:spLocks noGrp="1"/>
          </p:cNvSpPr>
          <p:nvPr>
            <p:ph type="body" sz="quarter" idx="13"/>
          </p:nvPr>
        </p:nvSpPr>
        <p:spPr>
          <a:xfrm>
            <a:off x="309600" y="1760400"/>
            <a:ext cx="6706800" cy="4424400"/>
          </a:xfrm>
          <a:prstGeom prst="rect">
            <a:avLst/>
          </a:prstGeom>
        </p:spPr>
        <p:txBody>
          <a:bodyPr/>
          <a:lstStyle>
            <a:lvl1pPr marL="0" indent="0">
              <a:buNone/>
              <a:defRPr sz="2400" b="1">
                <a:solidFill>
                  <a:schemeClr val="tx1"/>
                </a:solidFill>
                <a:latin typeface="Arial" pitchFamily="34" charset="0"/>
                <a:cs typeface="Arial" pitchFamily="34" charset="0"/>
              </a:defRPr>
            </a:lvl1pPr>
          </a:lstStyle>
          <a:p>
            <a:pPr lvl="0"/>
            <a:r>
              <a:rPr lang="en-US"/>
              <a:t>Click to edit Master text styles</a:t>
            </a:r>
          </a:p>
        </p:txBody>
      </p:sp>
      <p:sp>
        <p:nvSpPr>
          <p:cNvPr id="5" name="Rectangle 6"/>
          <p:cNvSpPr>
            <a:spLocks noGrp="1" noChangeArrowheads="1"/>
          </p:cNvSpPr>
          <p:nvPr>
            <p:ph type="sldNum" sz="quarter" idx="14"/>
          </p:nvPr>
        </p:nvSpPr>
        <p:spPr>
          <a:ln/>
        </p:spPr>
        <p:txBody>
          <a:bodyPr/>
          <a:lstStyle>
            <a:lvl1pPr>
              <a:defRPr/>
            </a:lvl1pPr>
          </a:lstStyle>
          <a:p>
            <a:pPr>
              <a:defRPr/>
            </a:pPr>
            <a:fld id="{51404B05-4E09-474B-8953-27F3A0399E13}" type="slidenum">
              <a:rPr lang="en-GB"/>
              <a:pPr>
                <a:defRPr/>
              </a:pPr>
              <a:t>‹#›</a:t>
            </a:fld>
            <a:endParaRPr lang="en-GB" dirty="0"/>
          </a:p>
        </p:txBody>
      </p:sp>
    </p:spTree>
    <p:extLst>
      <p:ext uri="{BB962C8B-B14F-4D97-AF65-F5344CB8AC3E}">
        <p14:creationId xmlns:p14="http://schemas.microsoft.com/office/powerpoint/2010/main" val="38173307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9_Introduction">
    <p:spTree>
      <p:nvGrpSpPr>
        <p:cNvPr id="1" name=""/>
        <p:cNvGrpSpPr/>
        <p:nvPr/>
      </p:nvGrpSpPr>
      <p:grpSpPr>
        <a:xfrm>
          <a:off x="0" y="0"/>
          <a:ext cx="0" cy="0"/>
          <a:chOff x="0" y="0"/>
          <a:chExt cx="0" cy="0"/>
        </a:xfrm>
      </p:grpSpPr>
      <p:sp>
        <p:nvSpPr>
          <p:cNvPr id="2" name="Title 1"/>
          <p:cNvSpPr>
            <a:spLocks noGrp="1"/>
          </p:cNvSpPr>
          <p:nvPr>
            <p:ph type="title"/>
          </p:nvPr>
        </p:nvSpPr>
        <p:spPr>
          <a:xfrm>
            <a:off x="309563" y="274638"/>
            <a:ext cx="8415337" cy="511175"/>
          </a:xfrm>
          <a:prstGeom prst="rect">
            <a:avLst/>
          </a:prstGeom>
        </p:spPr>
        <p:txBody>
          <a:bodyPr/>
          <a:lstStyle/>
          <a:p>
            <a:r>
              <a:rPr lang="en-US"/>
              <a:t>Click to edit Master title style</a:t>
            </a:r>
            <a:endParaRPr lang="en-GB" dirty="0"/>
          </a:p>
        </p:txBody>
      </p:sp>
      <p:sp>
        <p:nvSpPr>
          <p:cNvPr id="7" name="Text Placeholder 6"/>
          <p:cNvSpPr>
            <a:spLocks noGrp="1"/>
          </p:cNvSpPr>
          <p:nvPr>
            <p:ph type="body" sz="quarter" idx="12"/>
          </p:nvPr>
        </p:nvSpPr>
        <p:spPr>
          <a:xfrm>
            <a:off x="309600" y="784800"/>
            <a:ext cx="8416800" cy="511200"/>
          </a:xfrm>
          <a:prstGeom prst="rect">
            <a:avLst/>
          </a:prstGeom>
        </p:spPr>
        <p:txBody>
          <a:bodyPr/>
          <a:lstStyle>
            <a:lvl1pPr marL="0" indent="0">
              <a:buNone/>
              <a:defRPr sz="2800" b="1" baseline="0">
                <a:solidFill>
                  <a:schemeClr val="accent2"/>
                </a:solidFill>
                <a:latin typeface="Arial" pitchFamily="34" charset="0"/>
                <a:cs typeface="Arial" pitchFamily="34" charset="0"/>
              </a:defRPr>
            </a:lvl1pPr>
          </a:lstStyle>
          <a:p>
            <a:pPr lvl="0"/>
            <a:r>
              <a:rPr lang="en-US"/>
              <a:t>Click to edit Master text styles</a:t>
            </a:r>
          </a:p>
        </p:txBody>
      </p:sp>
      <p:sp>
        <p:nvSpPr>
          <p:cNvPr id="9" name="Text Placeholder 8"/>
          <p:cNvSpPr>
            <a:spLocks noGrp="1"/>
          </p:cNvSpPr>
          <p:nvPr>
            <p:ph type="body" sz="quarter" idx="13"/>
          </p:nvPr>
        </p:nvSpPr>
        <p:spPr>
          <a:xfrm>
            <a:off x="309600" y="1760400"/>
            <a:ext cx="6706800" cy="4424400"/>
          </a:xfrm>
          <a:prstGeom prst="rect">
            <a:avLst/>
          </a:prstGeom>
        </p:spPr>
        <p:txBody>
          <a:bodyPr/>
          <a:lstStyle>
            <a:lvl1pPr marL="0" indent="0">
              <a:buNone/>
              <a:defRPr sz="2400" b="1">
                <a:solidFill>
                  <a:schemeClr val="tx1"/>
                </a:solidFill>
                <a:latin typeface="Arial" pitchFamily="34" charset="0"/>
                <a:cs typeface="Arial" pitchFamily="34" charset="0"/>
              </a:defRPr>
            </a:lvl1pPr>
          </a:lstStyle>
          <a:p>
            <a:pPr lvl="0"/>
            <a:r>
              <a:rPr lang="en-US"/>
              <a:t>Click to edit Master text styles</a:t>
            </a:r>
          </a:p>
        </p:txBody>
      </p:sp>
      <p:sp>
        <p:nvSpPr>
          <p:cNvPr id="5" name="Rectangle 6"/>
          <p:cNvSpPr>
            <a:spLocks noGrp="1" noChangeArrowheads="1"/>
          </p:cNvSpPr>
          <p:nvPr>
            <p:ph type="sldNum" sz="quarter" idx="14"/>
          </p:nvPr>
        </p:nvSpPr>
        <p:spPr>
          <a:ln/>
        </p:spPr>
        <p:txBody>
          <a:bodyPr/>
          <a:lstStyle>
            <a:lvl1pPr>
              <a:defRPr/>
            </a:lvl1pPr>
          </a:lstStyle>
          <a:p>
            <a:pPr>
              <a:defRPr/>
            </a:pPr>
            <a:fld id="{51404B05-4E09-474B-8953-27F3A0399E13}" type="slidenum">
              <a:rPr lang="en-GB"/>
              <a:pPr>
                <a:defRPr/>
              </a:pPr>
              <a:t>‹#›</a:t>
            </a:fld>
            <a:endParaRPr lang="en-GB" dirty="0"/>
          </a:p>
        </p:txBody>
      </p:sp>
    </p:spTree>
    <p:extLst>
      <p:ext uri="{BB962C8B-B14F-4D97-AF65-F5344CB8AC3E}">
        <p14:creationId xmlns:p14="http://schemas.microsoft.com/office/powerpoint/2010/main" val="8486027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10_Introduction">
    <p:spTree>
      <p:nvGrpSpPr>
        <p:cNvPr id="1" name=""/>
        <p:cNvGrpSpPr/>
        <p:nvPr/>
      </p:nvGrpSpPr>
      <p:grpSpPr>
        <a:xfrm>
          <a:off x="0" y="0"/>
          <a:ext cx="0" cy="0"/>
          <a:chOff x="0" y="0"/>
          <a:chExt cx="0" cy="0"/>
        </a:xfrm>
      </p:grpSpPr>
      <p:sp>
        <p:nvSpPr>
          <p:cNvPr id="2" name="Title 1"/>
          <p:cNvSpPr>
            <a:spLocks noGrp="1"/>
          </p:cNvSpPr>
          <p:nvPr>
            <p:ph type="title"/>
          </p:nvPr>
        </p:nvSpPr>
        <p:spPr>
          <a:xfrm>
            <a:off x="309563" y="274638"/>
            <a:ext cx="8415337" cy="511175"/>
          </a:xfrm>
          <a:prstGeom prst="rect">
            <a:avLst/>
          </a:prstGeom>
        </p:spPr>
        <p:txBody>
          <a:bodyPr/>
          <a:lstStyle/>
          <a:p>
            <a:r>
              <a:rPr lang="en-US"/>
              <a:t>Click to edit Master title style</a:t>
            </a:r>
            <a:endParaRPr lang="en-GB" dirty="0"/>
          </a:p>
        </p:txBody>
      </p:sp>
      <p:sp>
        <p:nvSpPr>
          <p:cNvPr id="7" name="Text Placeholder 6"/>
          <p:cNvSpPr>
            <a:spLocks noGrp="1"/>
          </p:cNvSpPr>
          <p:nvPr>
            <p:ph type="body" sz="quarter" idx="12"/>
          </p:nvPr>
        </p:nvSpPr>
        <p:spPr>
          <a:xfrm>
            <a:off x="309600" y="784800"/>
            <a:ext cx="8416800" cy="511200"/>
          </a:xfrm>
          <a:prstGeom prst="rect">
            <a:avLst/>
          </a:prstGeom>
        </p:spPr>
        <p:txBody>
          <a:bodyPr/>
          <a:lstStyle>
            <a:lvl1pPr marL="0" indent="0">
              <a:buNone/>
              <a:defRPr sz="2800" b="1" baseline="0">
                <a:solidFill>
                  <a:schemeClr val="accent2"/>
                </a:solidFill>
                <a:latin typeface="Arial" pitchFamily="34" charset="0"/>
                <a:cs typeface="Arial" pitchFamily="34" charset="0"/>
              </a:defRPr>
            </a:lvl1pPr>
          </a:lstStyle>
          <a:p>
            <a:pPr lvl="0"/>
            <a:r>
              <a:rPr lang="en-US"/>
              <a:t>Click to edit Master text styles</a:t>
            </a:r>
          </a:p>
        </p:txBody>
      </p:sp>
      <p:sp>
        <p:nvSpPr>
          <p:cNvPr id="9" name="Text Placeholder 8"/>
          <p:cNvSpPr>
            <a:spLocks noGrp="1"/>
          </p:cNvSpPr>
          <p:nvPr>
            <p:ph type="body" sz="quarter" idx="13"/>
          </p:nvPr>
        </p:nvSpPr>
        <p:spPr>
          <a:xfrm>
            <a:off x="309600" y="1760400"/>
            <a:ext cx="6706800" cy="4424400"/>
          </a:xfrm>
          <a:prstGeom prst="rect">
            <a:avLst/>
          </a:prstGeom>
        </p:spPr>
        <p:txBody>
          <a:bodyPr/>
          <a:lstStyle>
            <a:lvl1pPr marL="0" indent="0">
              <a:buNone/>
              <a:defRPr sz="2400" b="1">
                <a:solidFill>
                  <a:schemeClr val="tx1"/>
                </a:solidFill>
                <a:latin typeface="Arial" pitchFamily="34" charset="0"/>
                <a:cs typeface="Arial" pitchFamily="34" charset="0"/>
              </a:defRPr>
            </a:lvl1pPr>
          </a:lstStyle>
          <a:p>
            <a:pPr lvl="0"/>
            <a:r>
              <a:rPr lang="en-US"/>
              <a:t>Click to edit Master text styles</a:t>
            </a:r>
          </a:p>
        </p:txBody>
      </p:sp>
      <p:sp>
        <p:nvSpPr>
          <p:cNvPr id="5" name="Rectangle 6"/>
          <p:cNvSpPr>
            <a:spLocks noGrp="1" noChangeArrowheads="1"/>
          </p:cNvSpPr>
          <p:nvPr>
            <p:ph type="sldNum" sz="quarter" idx="14"/>
          </p:nvPr>
        </p:nvSpPr>
        <p:spPr>
          <a:ln/>
        </p:spPr>
        <p:txBody>
          <a:bodyPr/>
          <a:lstStyle>
            <a:lvl1pPr>
              <a:defRPr/>
            </a:lvl1pPr>
          </a:lstStyle>
          <a:p>
            <a:pPr>
              <a:defRPr/>
            </a:pPr>
            <a:fld id="{51404B05-4E09-474B-8953-27F3A0399E13}" type="slidenum">
              <a:rPr lang="en-GB"/>
              <a:pPr>
                <a:defRPr/>
              </a:pPr>
              <a:t>‹#›</a:t>
            </a:fld>
            <a:endParaRPr lang="en-GB" dirty="0"/>
          </a:p>
        </p:txBody>
      </p:sp>
    </p:spTree>
    <p:extLst>
      <p:ext uri="{BB962C8B-B14F-4D97-AF65-F5344CB8AC3E}">
        <p14:creationId xmlns:p14="http://schemas.microsoft.com/office/powerpoint/2010/main" val="104348302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11_Introduction">
    <p:spTree>
      <p:nvGrpSpPr>
        <p:cNvPr id="1" name=""/>
        <p:cNvGrpSpPr/>
        <p:nvPr/>
      </p:nvGrpSpPr>
      <p:grpSpPr>
        <a:xfrm>
          <a:off x="0" y="0"/>
          <a:ext cx="0" cy="0"/>
          <a:chOff x="0" y="0"/>
          <a:chExt cx="0" cy="0"/>
        </a:xfrm>
      </p:grpSpPr>
      <p:sp>
        <p:nvSpPr>
          <p:cNvPr id="2" name="Title 1"/>
          <p:cNvSpPr>
            <a:spLocks noGrp="1"/>
          </p:cNvSpPr>
          <p:nvPr>
            <p:ph type="title"/>
          </p:nvPr>
        </p:nvSpPr>
        <p:spPr>
          <a:xfrm>
            <a:off x="309563" y="274638"/>
            <a:ext cx="8415337" cy="511175"/>
          </a:xfrm>
          <a:prstGeom prst="rect">
            <a:avLst/>
          </a:prstGeom>
        </p:spPr>
        <p:txBody>
          <a:bodyPr/>
          <a:lstStyle/>
          <a:p>
            <a:r>
              <a:rPr lang="en-US"/>
              <a:t>Click to edit Master title style</a:t>
            </a:r>
            <a:endParaRPr lang="en-GB" dirty="0"/>
          </a:p>
        </p:txBody>
      </p:sp>
      <p:sp>
        <p:nvSpPr>
          <p:cNvPr id="7" name="Text Placeholder 6"/>
          <p:cNvSpPr>
            <a:spLocks noGrp="1"/>
          </p:cNvSpPr>
          <p:nvPr>
            <p:ph type="body" sz="quarter" idx="12"/>
          </p:nvPr>
        </p:nvSpPr>
        <p:spPr>
          <a:xfrm>
            <a:off x="309600" y="784800"/>
            <a:ext cx="8416800" cy="511200"/>
          </a:xfrm>
          <a:prstGeom prst="rect">
            <a:avLst/>
          </a:prstGeom>
        </p:spPr>
        <p:txBody>
          <a:bodyPr/>
          <a:lstStyle>
            <a:lvl1pPr marL="0" indent="0">
              <a:buNone/>
              <a:defRPr sz="2800" b="1" baseline="0">
                <a:solidFill>
                  <a:schemeClr val="accent2"/>
                </a:solidFill>
                <a:latin typeface="Arial" pitchFamily="34" charset="0"/>
                <a:cs typeface="Arial" pitchFamily="34" charset="0"/>
              </a:defRPr>
            </a:lvl1pPr>
          </a:lstStyle>
          <a:p>
            <a:pPr lvl="0"/>
            <a:r>
              <a:rPr lang="en-US"/>
              <a:t>Click to edit Master text styles</a:t>
            </a:r>
          </a:p>
        </p:txBody>
      </p:sp>
      <p:sp>
        <p:nvSpPr>
          <p:cNvPr id="9" name="Text Placeholder 8"/>
          <p:cNvSpPr>
            <a:spLocks noGrp="1"/>
          </p:cNvSpPr>
          <p:nvPr>
            <p:ph type="body" sz="quarter" idx="13"/>
          </p:nvPr>
        </p:nvSpPr>
        <p:spPr>
          <a:xfrm>
            <a:off x="309600" y="1760400"/>
            <a:ext cx="6706800" cy="4424400"/>
          </a:xfrm>
          <a:prstGeom prst="rect">
            <a:avLst/>
          </a:prstGeom>
        </p:spPr>
        <p:txBody>
          <a:bodyPr/>
          <a:lstStyle>
            <a:lvl1pPr marL="0" indent="0">
              <a:buNone/>
              <a:defRPr sz="2400" b="1">
                <a:solidFill>
                  <a:schemeClr val="tx1"/>
                </a:solidFill>
                <a:latin typeface="Arial" pitchFamily="34" charset="0"/>
                <a:cs typeface="Arial" pitchFamily="34" charset="0"/>
              </a:defRPr>
            </a:lvl1pPr>
          </a:lstStyle>
          <a:p>
            <a:pPr lvl="0"/>
            <a:r>
              <a:rPr lang="en-US"/>
              <a:t>Click to edit Master text styles</a:t>
            </a:r>
          </a:p>
        </p:txBody>
      </p:sp>
      <p:sp>
        <p:nvSpPr>
          <p:cNvPr id="5" name="Rectangle 6"/>
          <p:cNvSpPr>
            <a:spLocks noGrp="1" noChangeArrowheads="1"/>
          </p:cNvSpPr>
          <p:nvPr>
            <p:ph type="sldNum" sz="quarter" idx="14"/>
          </p:nvPr>
        </p:nvSpPr>
        <p:spPr>
          <a:ln/>
        </p:spPr>
        <p:txBody>
          <a:bodyPr/>
          <a:lstStyle>
            <a:lvl1pPr>
              <a:defRPr/>
            </a:lvl1pPr>
          </a:lstStyle>
          <a:p>
            <a:pPr>
              <a:defRPr/>
            </a:pPr>
            <a:fld id="{51404B05-4E09-474B-8953-27F3A0399E13}" type="slidenum">
              <a:rPr lang="en-GB"/>
              <a:pPr>
                <a:defRPr/>
              </a:pPr>
              <a:t>‹#›</a:t>
            </a:fld>
            <a:endParaRPr lang="en-GB" dirty="0"/>
          </a:p>
        </p:txBody>
      </p:sp>
    </p:spTree>
    <p:extLst>
      <p:ext uri="{BB962C8B-B14F-4D97-AF65-F5344CB8AC3E}">
        <p14:creationId xmlns:p14="http://schemas.microsoft.com/office/powerpoint/2010/main" val="423283598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9563" y="274638"/>
            <a:ext cx="8415337" cy="511175"/>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314325" y="1760538"/>
            <a:ext cx="6705600" cy="44259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19299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UK Scientist">
    <p:spTree>
      <p:nvGrpSpPr>
        <p:cNvPr id="1" name=""/>
        <p:cNvGrpSpPr/>
        <p:nvPr/>
      </p:nvGrpSpPr>
      <p:grpSpPr>
        <a:xfrm>
          <a:off x="0" y="0"/>
          <a:ext cx="0" cy="0"/>
          <a:chOff x="0" y="0"/>
          <a:chExt cx="0" cy="0"/>
        </a:xfrm>
      </p:grpSpPr>
      <p:pic>
        <p:nvPicPr>
          <p:cNvPr id="11" name="Picture 10" descr="Title Picture 07.jpg"/>
          <p:cNvPicPr>
            <a:picLocks noChangeAspect="1"/>
          </p:cNvPicPr>
          <p:nvPr userDrawn="1"/>
        </p:nvPicPr>
        <p:blipFill>
          <a:blip r:embed="rId2"/>
          <a:stretch>
            <a:fillRect/>
          </a:stretch>
        </p:blipFill>
        <p:spPr>
          <a:xfrm>
            <a:off x="144000" y="3866400"/>
            <a:ext cx="8856000" cy="2860146"/>
          </a:xfrm>
          <a:prstGeom prst="rect">
            <a:avLst/>
          </a:prstGeom>
        </p:spPr>
      </p:pic>
      <p:sp>
        <p:nvSpPr>
          <p:cNvPr id="14" name="Title 8"/>
          <p:cNvSpPr>
            <a:spLocks noGrp="1"/>
          </p:cNvSpPr>
          <p:nvPr>
            <p:ph type="title" hasCustomPrompt="1"/>
          </p:nvPr>
        </p:nvSpPr>
        <p:spPr>
          <a:xfrm>
            <a:off x="216000" y="1290937"/>
            <a:ext cx="8280000" cy="506116"/>
          </a:xfrm>
          <a:prstGeom prst="rect">
            <a:avLst/>
          </a:prstGeom>
        </p:spPr>
        <p:txBody>
          <a:bodyPr vert="horz"/>
          <a:lstStyle>
            <a:lvl1pPr algn="l">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3" name="Picture 12" descr="AZ_RGB_H_COL.jpg"/>
          <p:cNvPicPr>
            <a:picLocks noChangeAspect="1"/>
          </p:cNvPicPr>
          <p:nvPr userDrawn="1"/>
        </p:nvPicPr>
        <p:blipFill>
          <a:blip r:embed="rId3" cstate="print">
            <a:alphaModFix/>
            <a:extLst>
              <a:ext uri="{28A0092B-C50C-407E-A947-70E740481C1C}">
                <a14:useLocalDpi xmlns:a14="http://schemas.microsoft.com/office/drawing/2010/main"/>
              </a:ext>
            </a:extLst>
          </a:blip>
          <a:stretch>
            <a:fillRect/>
          </a:stretch>
        </p:blipFill>
        <p:spPr>
          <a:xfrm>
            <a:off x="7035585" y="240243"/>
            <a:ext cx="1998000" cy="659979"/>
          </a:xfrm>
          <a:prstGeom prst="rect">
            <a:avLst/>
          </a:prstGeom>
        </p:spPr>
      </p:pic>
      <p:sp>
        <p:nvSpPr>
          <p:cNvPr id="10" name="Text Placeholder 29"/>
          <p:cNvSpPr>
            <a:spLocks noGrp="1"/>
          </p:cNvSpPr>
          <p:nvPr>
            <p:ph type="body" sz="quarter" idx="11" hasCustomPrompt="1"/>
          </p:nvPr>
        </p:nvSpPr>
        <p:spPr>
          <a:xfrm>
            <a:off x="215999" y="33541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6" name="Text Placeholder 29"/>
          <p:cNvSpPr>
            <a:spLocks noGrp="1"/>
          </p:cNvSpPr>
          <p:nvPr>
            <p:ph type="body" sz="quarter" idx="12" hasCustomPrompt="1"/>
          </p:nvPr>
        </p:nvSpPr>
        <p:spPr>
          <a:xfrm>
            <a:off x="215999" y="35604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8" name="Text Placeholder 29"/>
          <p:cNvSpPr>
            <a:spLocks noGrp="1"/>
          </p:cNvSpPr>
          <p:nvPr>
            <p:ph type="body" sz="quarter" idx="15" hasCustomPrompt="1"/>
          </p:nvPr>
        </p:nvSpPr>
        <p:spPr>
          <a:xfrm>
            <a:off x="7128000" y="33541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9" name="Text Placeholder 29"/>
          <p:cNvSpPr>
            <a:spLocks noGrp="1"/>
          </p:cNvSpPr>
          <p:nvPr>
            <p:ph type="body" sz="quarter" idx="13" hasCustomPrompt="1"/>
          </p:nvPr>
        </p:nvSpPr>
        <p:spPr>
          <a:xfrm>
            <a:off x="7128000" y="35604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158162181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12_Introduction">
    <p:spTree>
      <p:nvGrpSpPr>
        <p:cNvPr id="1" name=""/>
        <p:cNvGrpSpPr/>
        <p:nvPr/>
      </p:nvGrpSpPr>
      <p:grpSpPr>
        <a:xfrm>
          <a:off x="0" y="0"/>
          <a:ext cx="0" cy="0"/>
          <a:chOff x="0" y="0"/>
          <a:chExt cx="0" cy="0"/>
        </a:xfrm>
      </p:grpSpPr>
      <p:sp>
        <p:nvSpPr>
          <p:cNvPr id="2" name="Title 1"/>
          <p:cNvSpPr>
            <a:spLocks noGrp="1"/>
          </p:cNvSpPr>
          <p:nvPr>
            <p:ph type="title"/>
          </p:nvPr>
        </p:nvSpPr>
        <p:spPr>
          <a:xfrm>
            <a:off x="309563" y="274638"/>
            <a:ext cx="8415337" cy="511175"/>
          </a:xfrm>
          <a:prstGeom prst="rect">
            <a:avLst/>
          </a:prstGeom>
        </p:spPr>
        <p:txBody>
          <a:bodyPr/>
          <a:lstStyle/>
          <a:p>
            <a:r>
              <a:rPr lang="en-US"/>
              <a:t>Click to edit Master title style</a:t>
            </a:r>
            <a:endParaRPr lang="en-GB" dirty="0"/>
          </a:p>
        </p:txBody>
      </p:sp>
      <p:sp>
        <p:nvSpPr>
          <p:cNvPr id="7" name="Text Placeholder 6"/>
          <p:cNvSpPr>
            <a:spLocks noGrp="1"/>
          </p:cNvSpPr>
          <p:nvPr>
            <p:ph type="body" sz="quarter" idx="12"/>
          </p:nvPr>
        </p:nvSpPr>
        <p:spPr>
          <a:xfrm>
            <a:off x="309600" y="784800"/>
            <a:ext cx="8416800" cy="511200"/>
          </a:xfrm>
          <a:prstGeom prst="rect">
            <a:avLst/>
          </a:prstGeom>
        </p:spPr>
        <p:txBody>
          <a:bodyPr/>
          <a:lstStyle>
            <a:lvl1pPr marL="0" indent="0">
              <a:buNone/>
              <a:defRPr sz="2800" b="1" baseline="0">
                <a:solidFill>
                  <a:schemeClr val="accent2"/>
                </a:solidFill>
                <a:latin typeface="Arial" pitchFamily="34" charset="0"/>
                <a:cs typeface="Arial" pitchFamily="34" charset="0"/>
              </a:defRPr>
            </a:lvl1pPr>
          </a:lstStyle>
          <a:p>
            <a:pPr lvl="0"/>
            <a:r>
              <a:rPr lang="en-US"/>
              <a:t>Click to edit Master text styles</a:t>
            </a:r>
          </a:p>
        </p:txBody>
      </p:sp>
      <p:sp>
        <p:nvSpPr>
          <p:cNvPr id="9" name="Text Placeholder 8"/>
          <p:cNvSpPr>
            <a:spLocks noGrp="1"/>
          </p:cNvSpPr>
          <p:nvPr>
            <p:ph type="body" sz="quarter" idx="13"/>
          </p:nvPr>
        </p:nvSpPr>
        <p:spPr>
          <a:xfrm>
            <a:off x="309600" y="1760400"/>
            <a:ext cx="6706800" cy="4424400"/>
          </a:xfrm>
          <a:prstGeom prst="rect">
            <a:avLst/>
          </a:prstGeom>
        </p:spPr>
        <p:txBody>
          <a:bodyPr/>
          <a:lstStyle>
            <a:lvl1pPr marL="0" indent="0">
              <a:buNone/>
              <a:defRPr sz="2400" b="1">
                <a:solidFill>
                  <a:schemeClr val="tx1"/>
                </a:solidFill>
                <a:latin typeface="Arial" pitchFamily="34" charset="0"/>
                <a:cs typeface="Arial" pitchFamily="34" charset="0"/>
              </a:defRPr>
            </a:lvl1pPr>
          </a:lstStyle>
          <a:p>
            <a:pPr lvl="0"/>
            <a:r>
              <a:rPr lang="en-US"/>
              <a:t>Click to edit Master text styles</a:t>
            </a:r>
          </a:p>
        </p:txBody>
      </p:sp>
      <p:sp>
        <p:nvSpPr>
          <p:cNvPr id="5" name="Rectangle 6"/>
          <p:cNvSpPr>
            <a:spLocks noGrp="1" noChangeArrowheads="1"/>
          </p:cNvSpPr>
          <p:nvPr>
            <p:ph type="sldNum" sz="quarter" idx="14"/>
          </p:nvPr>
        </p:nvSpPr>
        <p:spPr>
          <a:ln/>
        </p:spPr>
        <p:txBody>
          <a:bodyPr/>
          <a:lstStyle>
            <a:lvl1pPr>
              <a:defRPr/>
            </a:lvl1pPr>
          </a:lstStyle>
          <a:p>
            <a:pPr>
              <a:defRPr/>
            </a:pPr>
            <a:fld id="{51404B05-4E09-474B-8953-27F3A0399E13}" type="slidenum">
              <a:rPr lang="en-GB"/>
              <a:pPr>
                <a:defRPr/>
              </a:pPr>
              <a:t>‹#›</a:t>
            </a:fld>
            <a:endParaRPr lang="en-GB" dirty="0"/>
          </a:p>
        </p:txBody>
      </p:sp>
    </p:spTree>
    <p:extLst>
      <p:ext uri="{BB962C8B-B14F-4D97-AF65-F5344CB8AC3E}">
        <p14:creationId xmlns:p14="http://schemas.microsoft.com/office/powerpoint/2010/main" val="406557819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13_Introduction">
    <p:spTree>
      <p:nvGrpSpPr>
        <p:cNvPr id="1" name=""/>
        <p:cNvGrpSpPr/>
        <p:nvPr/>
      </p:nvGrpSpPr>
      <p:grpSpPr>
        <a:xfrm>
          <a:off x="0" y="0"/>
          <a:ext cx="0" cy="0"/>
          <a:chOff x="0" y="0"/>
          <a:chExt cx="0" cy="0"/>
        </a:xfrm>
      </p:grpSpPr>
      <p:sp>
        <p:nvSpPr>
          <p:cNvPr id="2" name="Title 1"/>
          <p:cNvSpPr>
            <a:spLocks noGrp="1"/>
          </p:cNvSpPr>
          <p:nvPr>
            <p:ph type="title"/>
          </p:nvPr>
        </p:nvSpPr>
        <p:spPr>
          <a:xfrm>
            <a:off x="309563" y="274638"/>
            <a:ext cx="8415337" cy="511175"/>
          </a:xfrm>
          <a:prstGeom prst="rect">
            <a:avLst/>
          </a:prstGeom>
        </p:spPr>
        <p:txBody>
          <a:bodyPr/>
          <a:lstStyle/>
          <a:p>
            <a:r>
              <a:rPr lang="en-US"/>
              <a:t>Click to edit Master title style</a:t>
            </a:r>
            <a:endParaRPr lang="en-GB" dirty="0"/>
          </a:p>
        </p:txBody>
      </p:sp>
      <p:sp>
        <p:nvSpPr>
          <p:cNvPr id="7" name="Text Placeholder 6"/>
          <p:cNvSpPr>
            <a:spLocks noGrp="1"/>
          </p:cNvSpPr>
          <p:nvPr>
            <p:ph type="body" sz="quarter" idx="12"/>
          </p:nvPr>
        </p:nvSpPr>
        <p:spPr>
          <a:xfrm>
            <a:off x="309600" y="784800"/>
            <a:ext cx="8416800" cy="511200"/>
          </a:xfrm>
          <a:prstGeom prst="rect">
            <a:avLst/>
          </a:prstGeom>
        </p:spPr>
        <p:txBody>
          <a:bodyPr/>
          <a:lstStyle>
            <a:lvl1pPr marL="0" indent="0">
              <a:buNone/>
              <a:defRPr sz="2800" b="1" baseline="0">
                <a:solidFill>
                  <a:schemeClr val="accent2"/>
                </a:solidFill>
                <a:latin typeface="Arial" pitchFamily="34" charset="0"/>
                <a:cs typeface="Arial" pitchFamily="34" charset="0"/>
              </a:defRPr>
            </a:lvl1pPr>
          </a:lstStyle>
          <a:p>
            <a:pPr lvl="0"/>
            <a:r>
              <a:rPr lang="en-US"/>
              <a:t>Click to edit Master text styles</a:t>
            </a:r>
          </a:p>
        </p:txBody>
      </p:sp>
      <p:sp>
        <p:nvSpPr>
          <p:cNvPr id="9" name="Text Placeholder 8"/>
          <p:cNvSpPr>
            <a:spLocks noGrp="1"/>
          </p:cNvSpPr>
          <p:nvPr>
            <p:ph type="body" sz="quarter" idx="13"/>
          </p:nvPr>
        </p:nvSpPr>
        <p:spPr>
          <a:xfrm>
            <a:off x="309600" y="1760400"/>
            <a:ext cx="6706800" cy="4424400"/>
          </a:xfrm>
          <a:prstGeom prst="rect">
            <a:avLst/>
          </a:prstGeom>
        </p:spPr>
        <p:txBody>
          <a:bodyPr/>
          <a:lstStyle>
            <a:lvl1pPr marL="0" indent="0">
              <a:buNone/>
              <a:defRPr sz="2400" b="1">
                <a:solidFill>
                  <a:schemeClr val="tx1"/>
                </a:solidFill>
                <a:latin typeface="Arial" pitchFamily="34" charset="0"/>
                <a:cs typeface="Arial" pitchFamily="34" charset="0"/>
              </a:defRPr>
            </a:lvl1pPr>
          </a:lstStyle>
          <a:p>
            <a:pPr lvl="0"/>
            <a:r>
              <a:rPr lang="en-US"/>
              <a:t>Click to edit Master text styles</a:t>
            </a:r>
          </a:p>
        </p:txBody>
      </p:sp>
      <p:sp>
        <p:nvSpPr>
          <p:cNvPr id="5" name="Rectangle 6"/>
          <p:cNvSpPr>
            <a:spLocks noGrp="1" noChangeArrowheads="1"/>
          </p:cNvSpPr>
          <p:nvPr>
            <p:ph type="sldNum" sz="quarter" idx="14"/>
          </p:nvPr>
        </p:nvSpPr>
        <p:spPr>
          <a:ln/>
        </p:spPr>
        <p:txBody>
          <a:bodyPr/>
          <a:lstStyle>
            <a:lvl1pPr>
              <a:defRPr/>
            </a:lvl1pPr>
          </a:lstStyle>
          <a:p>
            <a:pPr>
              <a:defRPr/>
            </a:pPr>
            <a:fld id="{51404B05-4E09-474B-8953-27F3A0399E13}" type="slidenum">
              <a:rPr lang="en-GB"/>
              <a:pPr>
                <a:defRPr/>
              </a:pPr>
              <a:t>‹#›</a:t>
            </a:fld>
            <a:endParaRPr lang="en-GB" dirty="0"/>
          </a:p>
        </p:txBody>
      </p:sp>
    </p:spTree>
    <p:extLst>
      <p:ext uri="{BB962C8B-B14F-4D97-AF65-F5344CB8AC3E}">
        <p14:creationId xmlns:p14="http://schemas.microsoft.com/office/powerpoint/2010/main" val="225866022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14_Introduction">
    <p:spTree>
      <p:nvGrpSpPr>
        <p:cNvPr id="1" name=""/>
        <p:cNvGrpSpPr/>
        <p:nvPr/>
      </p:nvGrpSpPr>
      <p:grpSpPr>
        <a:xfrm>
          <a:off x="0" y="0"/>
          <a:ext cx="0" cy="0"/>
          <a:chOff x="0" y="0"/>
          <a:chExt cx="0" cy="0"/>
        </a:xfrm>
      </p:grpSpPr>
      <p:sp>
        <p:nvSpPr>
          <p:cNvPr id="2" name="Title 1"/>
          <p:cNvSpPr>
            <a:spLocks noGrp="1"/>
          </p:cNvSpPr>
          <p:nvPr>
            <p:ph type="title"/>
          </p:nvPr>
        </p:nvSpPr>
        <p:spPr>
          <a:xfrm>
            <a:off x="309563" y="274638"/>
            <a:ext cx="8415337" cy="511175"/>
          </a:xfrm>
          <a:prstGeom prst="rect">
            <a:avLst/>
          </a:prstGeom>
        </p:spPr>
        <p:txBody>
          <a:bodyPr/>
          <a:lstStyle/>
          <a:p>
            <a:r>
              <a:rPr lang="en-US"/>
              <a:t>Click to edit Master title style</a:t>
            </a:r>
            <a:endParaRPr lang="en-GB" dirty="0"/>
          </a:p>
        </p:txBody>
      </p:sp>
      <p:sp>
        <p:nvSpPr>
          <p:cNvPr id="7" name="Text Placeholder 6"/>
          <p:cNvSpPr>
            <a:spLocks noGrp="1"/>
          </p:cNvSpPr>
          <p:nvPr>
            <p:ph type="body" sz="quarter" idx="12"/>
          </p:nvPr>
        </p:nvSpPr>
        <p:spPr>
          <a:xfrm>
            <a:off x="309600" y="784800"/>
            <a:ext cx="8416800" cy="511200"/>
          </a:xfrm>
          <a:prstGeom prst="rect">
            <a:avLst/>
          </a:prstGeom>
        </p:spPr>
        <p:txBody>
          <a:bodyPr/>
          <a:lstStyle>
            <a:lvl1pPr marL="0" indent="0">
              <a:buNone/>
              <a:defRPr sz="2800" b="1" baseline="0">
                <a:solidFill>
                  <a:schemeClr val="accent2"/>
                </a:solidFill>
                <a:latin typeface="Arial" pitchFamily="34" charset="0"/>
                <a:cs typeface="Arial" pitchFamily="34" charset="0"/>
              </a:defRPr>
            </a:lvl1pPr>
          </a:lstStyle>
          <a:p>
            <a:pPr lvl="0"/>
            <a:r>
              <a:rPr lang="en-US"/>
              <a:t>Click to edit Master text styles</a:t>
            </a:r>
          </a:p>
        </p:txBody>
      </p:sp>
      <p:sp>
        <p:nvSpPr>
          <p:cNvPr id="9" name="Text Placeholder 8"/>
          <p:cNvSpPr>
            <a:spLocks noGrp="1"/>
          </p:cNvSpPr>
          <p:nvPr>
            <p:ph type="body" sz="quarter" idx="13"/>
          </p:nvPr>
        </p:nvSpPr>
        <p:spPr>
          <a:xfrm>
            <a:off x="309600" y="1760400"/>
            <a:ext cx="6706800" cy="4424400"/>
          </a:xfrm>
          <a:prstGeom prst="rect">
            <a:avLst/>
          </a:prstGeom>
        </p:spPr>
        <p:txBody>
          <a:bodyPr/>
          <a:lstStyle>
            <a:lvl1pPr marL="0" indent="0">
              <a:buNone/>
              <a:defRPr sz="2400" b="1">
                <a:solidFill>
                  <a:schemeClr val="tx1"/>
                </a:solidFill>
                <a:latin typeface="Arial" pitchFamily="34" charset="0"/>
                <a:cs typeface="Arial" pitchFamily="34" charset="0"/>
              </a:defRPr>
            </a:lvl1pPr>
          </a:lstStyle>
          <a:p>
            <a:pPr lvl="0"/>
            <a:r>
              <a:rPr lang="en-US"/>
              <a:t>Click to edit Master text styles</a:t>
            </a:r>
          </a:p>
        </p:txBody>
      </p:sp>
      <p:sp>
        <p:nvSpPr>
          <p:cNvPr id="5" name="Rectangle 6"/>
          <p:cNvSpPr>
            <a:spLocks noGrp="1" noChangeArrowheads="1"/>
          </p:cNvSpPr>
          <p:nvPr>
            <p:ph type="sldNum" sz="quarter" idx="14"/>
          </p:nvPr>
        </p:nvSpPr>
        <p:spPr>
          <a:ln/>
        </p:spPr>
        <p:txBody>
          <a:bodyPr/>
          <a:lstStyle>
            <a:lvl1pPr>
              <a:defRPr/>
            </a:lvl1pPr>
          </a:lstStyle>
          <a:p>
            <a:pPr>
              <a:defRPr/>
            </a:pPr>
            <a:fld id="{51404B05-4E09-474B-8953-27F3A0399E13}" type="slidenum">
              <a:rPr lang="en-GB"/>
              <a:pPr>
                <a:defRPr/>
              </a:pPr>
              <a:t>‹#›</a:t>
            </a:fld>
            <a:endParaRPr lang="en-GB" dirty="0"/>
          </a:p>
        </p:txBody>
      </p:sp>
    </p:spTree>
    <p:extLst>
      <p:ext uri="{BB962C8B-B14F-4D97-AF65-F5344CB8AC3E}">
        <p14:creationId xmlns:p14="http://schemas.microsoft.com/office/powerpoint/2010/main" val="172186704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15_Introduction">
    <p:spTree>
      <p:nvGrpSpPr>
        <p:cNvPr id="1" name=""/>
        <p:cNvGrpSpPr/>
        <p:nvPr/>
      </p:nvGrpSpPr>
      <p:grpSpPr>
        <a:xfrm>
          <a:off x="0" y="0"/>
          <a:ext cx="0" cy="0"/>
          <a:chOff x="0" y="0"/>
          <a:chExt cx="0" cy="0"/>
        </a:xfrm>
      </p:grpSpPr>
      <p:sp>
        <p:nvSpPr>
          <p:cNvPr id="2" name="Title 1"/>
          <p:cNvSpPr>
            <a:spLocks noGrp="1"/>
          </p:cNvSpPr>
          <p:nvPr>
            <p:ph type="title"/>
          </p:nvPr>
        </p:nvSpPr>
        <p:spPr>
          <a:xfrm>
            <a:off x="309563" y="274638"/>
            <a:ext cx="8415337" cy="511175"/>
          </a:xfrm>
          <a:prstGeom prst="rect">
            <a:avLst/>
          </a:prstGeom>
        </p:spPr>
        <p:txBody>
          <a:bodyPr/>
          <a:lstStyle/>
          <a:p>
            <a:r>
              <a:rPr lang="en-US"/>
              <a:t>Click to edit Master title style</a:t>
            </a:r>
            <a:endParaRPr lang="en-GB" dirty="0"/>
          </a:p>
        </p:txBody>
      </p:sp>
      <p:sp>
        <p:nvSpPr>
          <p:cNvPr id="7" name="Text Placeholder 6"/>
          <p:cNvSpPr>
            <a:spLocks noGrp="1"/>
          </p:cNvSpPr>
          <p:nvPr>
            <p:ph type="body" sz="quarter" idx="12"/>
          </p:nvPr>
        </p:nvSpPr>
        <p:spPr>
          <a:xfrm>
            <a:off x="309600" y="784800"/>
            <a:ext cx="8416800" cy="511200"/>
          </a:xfrm>
          <a:prstGeom prst="rect">
            <a:avLst/>
          </a:prstGeom>
        </p:spPr>
        <p:txBody>
          <a:bodyPr/>
          <a:lstStyle>
            <a:lvl1pPr marL="0" indent="0">
              <a:buNone/>
              <a:defRPr sz="2800" b="1" baseline="0">
                <a:solidFill>
                  <a:schemeClr val="accent2"/>
                </a:solidFill>
                <a:latin typeface="Arial" pitchFamily="34" charset="0"/>
                <a:cs typeface="Arial" pitchFamily="34" charset="0"/>
              </a:defRPr>
            </a:lvl1pPr>
          </a:lstStyle>
          <a:p>
            <a:pPr lvl="0"/>
            <a:r>
              <a:rPr lang="en-US"/>
              <a:t>Click to edit Master text styles</a:t>
            </a:r>
          </a:p>
        </p:txBody>
      </p:sp>
      <p:sp>
        <p:nvSpPr>
          <p:cNvPr id="9" name="Text Placeholder 8"/>
          <p:cNvSpPr>
            <a:spLocks noGrp="1"/>
          </p:cNvSpPr>
          <p:nvPr>
            <p:ph type="body" sz="quarter" idx="13"/>
          </p:nvPr>
        </p:nvSpPr>
        <p:spPr>
          <a:xfrm>
            <a:off x="309600" y="1760400"/>
            <a:ext cx="6706800" cy="4424400"/>
          </a:xfrm>
          <a:prstGeom prst="rect">
            <a:avLst/>
          </a:prstGeom>
        </p:spPr>
        <p:txBody>
          <a:bodyPr/>
          <a:lstStyle>
            <a:lvl1pPr marL="0" indent="0">
              <a:buNone/>
              <a:defRPr sz="2400" b="1">
                <a:solidFill>
                  <a:schemeClr val="tx1"/>
                </a:solidFill>
                <a:latin typeface="Arial" pitchFamily="34" charset="0"/>
                <a:cs typeface="Arial" pitchFamily="34" charset="0"/>
              </a:defRPr>
            </a:lvl1pPr>
          </a:lstStyle>
          <a:p>
            <a:pPr lvl="0"/>
            <a:r>
              <a:rPr lang="en-US"/>
              <a:t>Click to edit Master text styles</a:t>
            </a:r>
          </a:p>
        </p:txBody>
      </p:sp>
      <p:sp>
        <p:nvSpPr>
          <p:cNvPr id="5" name="Rectangle 6"/>
          <p:cNvSpPr>
            <a:spLocks noGrp="1" noChangeArrowheads="1"/>
          </p:cNvSpPr>
          <p:nvPr>
            <p:ph type="sldNum" sz="quarter" idx="14"/>
          </p:nvPr>
        </p:nvSpPr>
        <p:spPr>
          <a:ln/>
        </p:spPr>
        <p:txBody>
          <a:bodyPr/>
          <a:lstStyle>
            <a:lvl1pPr>
              <a:defRPr/>
            </a:lvl1pPr>
          </a:lstStyle>
          <a:p>
            <a:pPr>
              <a:defRPr/>
            </a:pPr>
            <a:fld id="{51404B05-4E09-474B-8953-27F3A0399E13}" type="slidenum">
              <a:rPr lang="en-GB"/>
              <a:pPr>
                <a:defRPr/>
              </a:pPr>
              <a:t>‹#›</a:t>
            </a:fld>
            <a:endParaRPr lang="en-GB" dirty="0"/>
          </a:p>
        </p:txBody>
      </p:sp>
    </p:spTree>
    <p:extLst>
      <p:ext uri="{BB962C8B-B14F-4D97-AF65-F5344CB8AC3E}">
        <p14:creationId xmlns:p14="http://schemas.microsoft.com/office/powerpoint/2010/main" val="160255990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16_Introduction">
    <p:spTree>
      <p:nvGrpSpPr>
        <p:cNvPr id="1" name=""/>
        <p:cNvGrpSpPr/>
        <p:nvPr/>
      </p:nvGrpSpPr>
      <p:grpSpPr>
        <a:xfrm>
          <a:off x="0" y="0"/>
          <a:ext cx="0" cy="0"/>
          <a:chOff x="0" y="0"/>
          <a:chExt cx="0" cy="0"/>
        </a:xfrm>
      </p:grpSpPr>
      <p:sp>
        <p:nvSpPr>
          <p:cNvPr id="2" name="Title 1"/>
          <p:cNvSpPr>
            <a:spLocks noGrp="1"/>
          </p:cNvSpPr>
          <p:nvPr>
            <p:ph type="title"/>
          </p:nvPr>
        </p:nvSpPr>
        <p:spPr>
          <a:xfrm>
            <a:off x="309600" y="274638"/>
            <a:ext cx="8415338" cy="511200"/>
          </a:xfrm>
          <a:prstGeom prst="rect">
            <a:avLst/>
          </a:prstGeom>
        </p:spPr>
        <p:txBody>
          <a:bodyPr/>
          <a:lstStyle/>
          <a:p>
            <a:r>
              <a:rPr lang="en-US"/>
              <a:t>Click to edit Master title style</a:t>
            </a:r>
            <a:endParaRPr lang="en-GB" dirty="0"/>
          </a:p>
        </p:txBody>
      </p:sp>
      <p:sp>
        <p:nvSpPr>
          <p:cNvPr id="7" name="Text Placeholder 6"/>
          <p:cNvSpPr>
            <a:spLocks noGrp="1"/>
          </p:cNvSpPr>
          <p:nvPr>
            <p:ph type="body" sz="quarter" idx="12" hasCustomPrompt="1"/>
          </p:nvPr>
        </p:nvSpPr>
        <p:spPr>
          <a:xfrm>
            <a:off x="309600" y="784800"/>
            <a:ext cx="8416800" cy="511200"/>
          </a:xfrm>
          <a:prstGeom prst="rect">
            <a:avLst/>
          </a:prstGeom>
        </p:spPr>
        <p:txBody>
          <a:bodyPr/>
          <a:lstStyle>
            <a:lvl1pPr marL="0" indent="0">
              <a:buNone/>
              <a:defRPr sz="2800" b="1" baseline="0">
                <a:solidFill>
                  <a:schemeClr val="accent2"/>
                </a:solidFill>
                <a:latin typeface="Arial" pitchFamily="34" charset="0"/>
                <a:cs typeface="Arial" pitchFamily="34" charset="0"/>
              </a:defRPr>
            </a:lvl1pPr>
          </a:lstStyle>
          <a:p>
            <a:pPr lvl="0"/>
            <a:r>
              <a:rPr lang="en-US" dirty="0"/>
              <a:t>Click to add Secondary title</a:t>
            </a:r>
            <a:endParaRPr lang="en-GB" dirty="0"/>
          </a:p>
        </p:txBody>
      </p:sp>
      <p:sp>
        <p:nvSpPr>
          <p:cNvPr id="9" name="Text Placeholder 8"/>
          <p:cNvSpPr>
            <a:spLocks noGrp="1"/>
          </p:cNvSpPr>
          <p:nvPr>
            <p:ph type="body" sz="quarter" idx="13"/>
          </p:nvPr>
        </p:nvSpPr>
        <p:spPr>
          <a:xfrm>
            <a:off x="309600" y="1760400"/>
            <a:ext cx="6706800" cy="4424400"/>
          </a:xfrm>
          <a:prstGeom prst="rect">
            <a:avLst/>
          </a:prstGeom>
        </p:spPr>
        <p:txBody>
          <a:bodyPr/>
          <a:lstStyle>
            <a:lvl1pPr marL="0" indent="0">
              <a:buNone/>
              <a:defRPr sz="2400" b="1">
                <a:solidFill>
                  <a:schemeClr val="tx1"/>
                </a:solidFill>
                <a:latin typeface="Arial" pitchFamily="34" charset="0"/>
                <a:cs typeface="Arial" pitchFamily="34" charset="0"/>
              </a:defRPr>
            </a:lvl1pPr>
          </a:lstStyle>
          <a:p>
            <a:pPr lvl="0"/>
            <a:r>
              <a:rPr lang="en-US"/>
              <a:t>Click to edit Master text styles</a:t>
            </a:r>
          </a:p>
        </p:txBody>
      </p:sp>
      <p:sp>
        <p:nvSpPr>
          <p:cNvPr id="11" name="Date Placeholder 10"/>
          <p:cNvSpPr>
            <a:spLocks noGrp="1"/>
          </p:cNvSpPr>
          <p:nvPr>
            <p:ph type="dt" sz="half" idx="14"/>
          </p:nvPr>
        </p:nvSpPr>
        <p:spPr>
          <a:xfrm>
            <a:off x="612000" y="6354000"/>
            <a:ext cx="3312000" cy="244800"/>
          </a:xfrm>
          <a:prstGeom prst="rect">
            <a:avLst/>
          </a:prstGeom>
        </p:spPr>
        <p:txBody>
          <a:bodyPr/>
          <a:lstStyle/>
          <a:p>
            <a:r>
              <a:rPr lang="en-US" dirty="0"/>
              <a:t>Gavin Reynolds| 17 April 2013</a:t>
            </a:r>
            <a:endParaRPr lang="sv-SE" dirty="0"/>
          </a:p>
        </p:txBody>
      </p:sp>
      <p:sp>
        <p:nvSpPr>
          <p:cNvPr id="12" name="Slide Number Placeholder 11"/>
          <p:cNvSpPr>
            <a:spLocks noGrp="1"/>
          </p:cNvSpPr>
          <p:nvPr>
            <p:ph type="sldNum" sz="quarter" idx="15"/>
          </p:nvPr>
        </p:nvSpPr>
        <p:spPr/>
        <p:txBody>
          <a:bodyPr/>
          <a:lstStyle/>
          <a:p>
            <a:pPr>
              <a:defRPr/>
            </a:pPr>
            <a:fld id="{1748D8EB-9301-403A-889B-E8DDB32CFF4A}" type="slidenum">
              <a:rPr lang="en-GB" smtClean="0"/>
              <a:pPr>
                <a:defRPr/>
              </a:pPr>
              <a:t>‹#›</a:t>
            </a:fld>
            <a:endParaRPr lang="en-GB" dirty="0"/>
          </a:p>
        </p:txBody>
      </p:sp>
      <p:sp>
        <p:nvSpPr>
          <p:cNvPr id="13" name="Footer Placeholder 12"/>
          <p:cNvSpPr>
            <a:spLocks noGrp="1"/>
          </p:cNvSpPr>
          <p:nvPr>
            <p:ph type="ftr" sz="quarter" idx="16"/>
          </p:nvPr>
        </p:nvSpPr>
        <p:spPr>
          <a:xfrm>
            <a:off x="3924000" y="6354000"/>
            <a:ext cx="4320000" cy="244800"/>
          </a:xfrm>
          <a:prstGeom prst="rect">
            <a:avLst/>
          </a:prstGeom>
        </p:spPr>
        <p:txBody>
          <a:bodyPr/>
          <a:lstStyle/>
          <a:p>
            <a:r>
              <a:rPr lang="en-GB" dirty="0"/>
              <a:t>Global Medicines Development | Pharmaceutical Development</a:t>
            </a:r>
            <a:endParaRPr lang="sv-SE" dirty="0"/>
          </a:p>
        </p:txBody>
      </p:sp>
    </p:spTree>
    <p:extLst>
      <p:ext uri="{BB962C8B-B14F-4D97-AF65-F5344CB8AC3E}">
        <p14:creationId xmlns:p14="http://schemas.microsoft.com/office/powerpoint/2010/main" val="121652734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17_Introduction">
    <p:spTree>
      <p:nvGrpSpPr>
        <p:cNvPr id="1" name=""/>
        <p:cNvGrpSpPr/>
        <p:nvPr/>
      </p:nvGrpSpPr>
      <p:grpSpPr>
        <a:xfrm>
          <a:off x="0" y="0"/>
          <a:ext cx="0" cy="0"/>
          <a:chOff x="0" y="0"/>
          <a:chExt cx="0" cy="0"/>
        </a:xfrm>
      </p:grpSpPr>
      <p:sp>
        <p:nvSpPr>
          <p:cNvPr id="2" name="Title 1"/>
          <p:cNvSpPr>
            <a:spLocks noGrp="1"/>
          </p:cNvSpPr>
          <p:nvPr>
            <p:ph type="title"/>
          </p:nvPr>
        </p:nvSpPr>
        <p:spPr>
          <a:xfrm>
            <a:off x="309563" y="274638"/>
            <a:ext cx="8415337" cy="511175"/>
          </a:xfrm>
          <a:prstGeom prst="rect">
            <a:avLst/>
          </a:prstGeom>
        </p:spPr>
        <p:txBody>
          <a:bodyPr/>
          <a:lstStyle/>
          <a:p>
            <a:r>
              <a:rPr lang="en-US"/>
              <a:t>Click to edit Master title style</a:t>
            </a:r>
            <a:endParaRPr lang="en-GB" dirty="0"/>
          </a:p>
        </p:txBody>
      </p:sp>
      <p:sp>
        <p:nvSpPr>
          <p:cNvPr id="7" name="Text Placeholder 6"/>
          <p:cNvSpPr>
            <a:spLocks noGrp="1"/>
          </p:cNvSpPr>
          <p:nvPr>
            <p:ph type="body" sz="quarter" idx="12"/>
          </p:nvPr>
        </p:nvSpPr>
        <p:spPr>
          <a:xfrm>
            <a:off x="309600" y="784800"/>
            <a:ext cx="8416800" cy="511200"/>
          </a:xfrm>
          <a:prstGeom prst="rect">
            <a:avLst/>
          </a:prstGeom>
        </p:spPr>
        <p:txBody>
          <a:bodyPr/>
          <a:lstStyle>
            <a:lvl1pPr marL="0" indent="0">
              <a:buNone/>
              <a:defRPr sz="2800" b="1" baseline="0">
                <a:solidFill>
                  <a:schemeClr val="accent2"/>
                </a:solidFill>
                <a:latin typeface="Arial" pitchFamily="34" charset="0"/>
                <a:cs typeface="Arial" pitchFamily="34" charset="0"/>
              </a:defRPr>
            </a:lvl1pPr>
          </a:lstStyle>
          <a:p>
            <a:pPr lvl="0"/>
            <a:r>
              <a:rPr lang="en-US"/>
              <a:t>Click to edit Master text styles</a:t>
            </a:r>
          </a:p>
        </p:txBody>
      </p:sp>
      <p:sp>
        <p:nvSpPr>
          <p:cNvPr id="9" name="Text Placeholder 8"/>
          <p:cNvSpPr>
            <a:spLocks noGrp="1"/>
          </p:cNvSpPr>
          <p:nvPr>
            <p:ph type="body" sz="quarter" idx="13"/>
          </p:nvPr>
        </p:nvSpPr>
        <p:spPr>
          <a:xfrm>
            <a:off x="309600" y="1760400"/>
            <a:ext cx="6706800" cy="4424400"/>
          </a:xfrm>
          <a:prstGeom prst="rect">
            <a:avLst/>
          </a:prstGeom>
        </p:spPr>
        <p:txBody>
          <a:bodyPr/>
          <a:lstStyle>
            <a:lvl1pPr marL="0" indent="0">
              <a:buNone/>
              <a:defRPr sz="2400" b="1">
                <a:solidFill>
                  <a:schemeClr val="tx1"/>
                </a:solidFill>
                <a:latin typeface="Arial" pitchFamily="34" charset="0"/>
                <a:cs typeface="Arial" pitchFamily="34" charset="0"/>
              </a:defRPr>
            </a:lvl1pPr>
          </a:lstStyle>
          <a:p>
            <a:pPr lvl="0"/>
            <a:r>
              <a:rPr lang="en-US"/>
              <a:t>Click to edit Master text styles</a:t>
            </a:r>
          </a:p>
        </p:txBody>
      </p:sp>
      <p:sp>
        <p:nvSpPr>
          <p:cNvPr id="5" name="Rectangle 6"/>
          <p:cNvSpPr>
            <a:spLocks noGrp="1" noChangeArrowheads="1"/>
          </p:cNvSpPr>
          <p:nvPr>
            <p:ph type="sldNum" sz="quarter" idx="14"/>
          </p:nvPr>
        </p:nvSpPr>
        <p:spPr>
          <a:xfrm>
            <a:off x="107950" y="6354763"/>
            <a:ext cx="466725" cy="358775"/>
          </a:xfrm>
          <a:prstGeom prst="rect">
            <a:avLst/>
          </a:prstGeom>
          <a:ln/>
        </p:spPr>
        <p:txBody>
          <a:bodyPr/>
          <a:lstStyle>
            <a:lvl1pPr>
              <a:defRPr/>
            </a:lvl1pPr>
          </a:lstStyle>
          <a:p>
            <a:pPr>
              <a:defRPr/>
            </a:pPr>
            <a:fld id="{51404B05-4E09-474B-8953-27F3A0399E13}" type="slidenum">
              <a:rPr lang="en-GB"/>
              <a:pPr>
                <a:defRPr/>
              </a:pPr>
              <a:t>‹#›</a:t>
            </a:fld>
            <a:endParaRPr lang="en-GB" dirty="0"/>
          </a:p>
        </p:txBody>
      </p:sp>
    </p:spTree>
    <p:extLst>
      <p:ext uri="{BB962C8B-B14F-4D97-AF65-F5344CB8AC3E}">
        <p14:creationId xmlns:p14="http://schemas.microsoft.com/office/powerpoint/2010/main" val="137188048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18_Introduction">
    <p:spTree>
      <p:nvGrpSpPr>
        <p:cNvPr id="1" name=""/>
        <p:cNvGrpSpPr/>
        <p:nvPr/>
      </p:nvGrpSpPr>
      <p:grpSpPr>
        <a:xfrm>
          <a:off x="0" y="0"/>
          <a:ext cx="0" cy="0"/>
          <a:chOff x="0" y="0"/>
          <a:chExt cx="0" cy="0"/>
        </a:xfrm>
      </p:grpSpPr>
      <p:sp>
        <p:nvSpPr>
          <p:cNvPr id="2" name="Title 1"/>
          <p:cNvSpPr>
            <a:spLocks noGrp="1"/>
          </p:cNvSpPr>
          <p:nvPr>
            <p:ph type="title"/>
          </p:nvPr>
        </p:nvSpPr>
        <p:spPr>
          <a:xfrm>
            <a:off x="309563" y="274638"/>
            <a:ext cx="8415337" cy="511175"/>
          </a:xfrm>
          <a:prstGeom prst="rect">
            <a:avLst/>
          </a:prstGeom>
        </p:spPr>
        <p:txBody>
          <a:bodyPr/>
          <a:lstStyle/>
          <a:p>
            <a:r>
              <a:rPr lang="en-US"/>
              <a:t>Click to edit Master title style</a:t>
            </a:r>
            <a:endParaRPr lang="en-GB" dirty="0"/>
          </a:p>
        </p:txBody>
      </p:sp>
      <p:sp>
        <p:nvSpPr>
          <p:cNvPr id="7" name="Text Placeholder 6"/>
          <p:cNvSpPr>
            <a:spLocks noGrp="1"/>
          </p:cNvSpPr>
          <p:nvPr>
            <p:ph type="body" sz="quarter" idx="12"/>
          </p:nvPr>
        </p:nvSpPr>
        <p:spPr>
          <a:xfrm>
            <a:off x="309600" y="784800"/>
            <a:ext cx="8416800" cy="511200"/>
          </a:xfrm>
          <a:prstGeom prst="rect">
            <a:avLst/>
          </a:prstGeom>
        </p:spPr>
        <p:txBody>
          <a:bodyPr/>
          <a:lstStyle>
            <a:lvl1pPr marL="0" indent="0">
              <a:buNone/>
              <a:defRPr sz="2800" b="1" baseline="0">
                <a:solidFill>
                  <a:schemeClr val="accent2"/>
                </a:solidFill>
                <a:latin typeface="Arial" pitchFamily="34" charset="0"/>
                <a:cs typeface="Arial" pitchFamily="34" charset="0"/>
              </a:defRPr>
            </a:lvl1pPr>
          </a:lstStyle>
          <a:p>
            <a:pPr lvl="0"/>
            <a:r>
              <a:rPr lang="en-US"/>
              <a:t>Click to edit Master text styles</a:t>
            </a:r>
          </a:p>
        </p:txBody>
      </p:sp>
      <p:sp>
        <p:nvSpPr>
          <p:cNvPr id="9" name="Text Placeholder 8"/>
          <p:cNvSpPr>
            <a:spLocks noGrp="1"/>
          </p:cNvSpPr>
          <p:nvPr>
            <p:ph type="body" sz="quarter" idx="13"/>
          </p:nvPr>
        </p:nvSpPr>
        <p:spPr>
          <a:xfrm>
            <a:off x="309600" y="1760400"/>
            <a:ext cx="6706800" cy="4424400"/>
          </a:xfrm>
          <a:prstGeom prst="rect">
            <a:avLst/>
          </a:prstGeom>
        </p:spPr>
        <p:txBody>
          <a:bodyPr/>
          <a:lstStyle>
            <a:lvl1pPr marL="0" indent="0">
              <a:buNone/>
              <a:defRPr sz="2400" b="1">
                <a:solidFill>
                  <a:schemeClr val="tx1"/>
                </a:solidFill>
                <a:latin typeface="Arial" pitchFamily="34" charset="0"/>
                <a:cs typeface="Arial" pitchFamily="34" charset="0"/>
              </a:defRPr>
            </a:lvl1pPr>
          </a:lstStyle>
          <a:p>
            <a:pPr lvl="0"/>
            <a:r>
              <a:rPr lang="en-US"/>
              <a:t>Click to edit Master text styles</a:t>
            </a:r>
          </a:p>
        </p:txBody>
      </p:sp>
      <p:sp>
        <p:nvSpPr>
          <p:cNvPr id="5" name="Rectangle 6"/>
          <p:cNvSpPr>
            <a:spLocks noGrp="1" noChangeArrowheads="1"/>
          </p:cNvSpPr>
          <p:nvPr>
            <p:ph type="sldNum" sz="quarter" idx="14"/>
          </p:nvPr>
        </p:nvSpPr>
        <p:spPr>
          <a:xfrm>
            <a:off x="107950" y="6354763"/>
            <a:ext cx="466725" cy="358775"/>
          </a:xfrm>
          <a:prstGeom prst="rect">
            <a:avLst/>
          </a:prstGeom>
          <a:ln/>
        </p:spPr>
        <p:txBody>
          <a:bodyPr/>
          <a:lstStyle>
            <a:lvl1pPr>
              <a:defRPr/>
            </a:lvl1pPr>
          </a:lstStyle>
          <a:p>
            <a:pPr>
              <a:defRPr/>
            </a:pPr>
            <a:fld id="{51404B05-4E09-474B-8953-27F3A0399E13}" type="slidenum">
              <a:rPr lang="en-GB"/>
              <a:pPr>
                <a:defRPr/>
              </a:pPr>
              <a:t>‹#›</a:t>
            </a:fld>
            <a:endParaRPr lang="en-GB" dirty="0"/>
          </a:p>
        </p:txBody>
      </p:sp>
    </p:spTree>
    <p:extLst>
      <p:ext uri="{BB962C8B-B14F-4D97-AF65-F5344CB8AC3E}">
        <p14:creationId xmlns:p14="http://schemas.microsoft.com/office/powerpoint/2010/main" val="29364216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19_Introduction">
    <p:spTree>
      <p:nvGrpSpPr>
        <p:cNvPr id="1" name=""/>
        <p:cNvGrpSpPr/>
        <p:nvPr/>
      </p:nvGrpSpPr>
      <p:grpSpPr>
        <a:xfrm>
          <a:off x="0" y="0"/>
          <a:ext cx="0" cy="0"/>
          <a:chOff x="0" y="0"/>
          <a:chExt cx="0" cy="0"/>
        </a:xfrm>
      </p:grpSpPr>
      <p:sp>
        <p:nvSpPr>
          <p:cNvPr id="2" name="Title 1"/>
          <p:cNvSpPr>
            <a:spLocks noGrp="1"/>
          </p:cNvSpPr>
          <p:nvPr>
            <p:ph type="title"/>
          </p:nvPr>
        </p:nvSpPr>
        <p:spPr>
          <a:xfrm>
            <a:off x="309563" y="274638"/>
            <a:ext cx="8415337" cy="511175"/>
          </a:xfrm>
          <a:prstGeom prst="rect">
            <a:avLst/>
          </a:prstGeom>
        </p:spPr>
        <p:txBody>
          <a:bodyPr/>
          <a:lstStyle/>
          <a:p>
            <a:r>
              <a:rPr lang="en-US"/>
              <a:t>Click to edit Master title style</a:t>
            </a:r>
            <a:endParaRPr lang="en-GB" dirty="0"/>
          </a:p>
        </p:txBody>
      </p:sp>
      <p:sp>
        <p:nvSpPr>
          <p:cNvPr id="7" name="Text Placeholder 6"/>
          <p:cNvSpPr>
            <a:spLocks noGrp="1"/>
          </p:cNvSpPr>
          <p:nvPr>
            <p:ph type="body" sz="quarter" idx="12"/>
          </p:nvPr>
        </p:nvSpPr>
        <p:spPr>
          <a:xfrm>
            <a:off x="309600" y="784800"/>
            <a:ext cx="8416800" cy="511200"/>
          </a:xfrm>
          <a:prstGeom prst="rect">
            <a:avLst/>
          </a:prstGeom>
        </p:spPr>
        <p:txBody>
          <a:bodyPr/>
          <a:lstStyle>
            <a:lvl1pPr marL="0" indent="0">
              <a:buNone/>
              <a:defRPr sz="2800" b="1" baseline="0">
                <a:solidFill>
                  <a:schemeClr val="accent2"/>
                </a:solidFill>
                <a:latin typeface="Arial" pitchFamily="34" charset="0"/>
                <a:cs typeface="Arial" pitchFamily="34" charset="0"/>
              </a:defRPr>
            </a:lvl1pPr>
          </a:lstStyle>
          <a:p>
            <a:pPr lvl="0"/>
            <a:r>
              <a:rPr lang="en-US"/>
              <a:t>Click to edit Master text styles</a:t>
            </a:r>
          </a:p>
        </p:txBody>
      </p:sp>
      <p:sp>
        <p:nvSpPr>
          <p:cNvPr id="9" name="Text Placeholder 8"/>
          <p:cNvSpPr>
            <a:spLocks noGrp="1"/>
          </p:cNvSpPr>
          <p:nvPr>
            <p:ph type="body" sz="quarter" idx="13"/>
          </p:nvPr>
        </p:nvSpPr>
        <p:spPr>
          <a:xfrm>
            <a:off x="309600" y="1760400"/>
            <a:ext cx="6706800" cy="4424400"/>
          </a:xfrm>
          <a:prstGeom prst="rect">
            <a:avLst/>
          </a:prstGeom>
        </p:spPr>
        <p:txBody>
          <a:bodyPr/>
          <a:lstStyle>
            <a:lvl1pPr marL="0" indent="0">
              <a:buNone/>
              <a:defRPr sz="2400" b="1">
                <a:solidFill>
                  <a:schemeClr val="tx1"/>
                </a:solidFill>
                <a:latin typeface="Arial" pitchFamily="34" charset="0"/>
                <a:cs typeface="Arial" pitchFamily="34" charset="0"/>
              </a:defRPr>
            </a:lvl1pPr>
          </a:lstStyle>
          <a:p>
            <a:pPr lvl="0"/>
            <a:r>
              <a:rPr lang="en-US"/>
              <a:t>Click to edit Master text styles</a:t>
            </a:r>
          </a:p>
        </p:txBody>
      </p:sp>
      <p:sp>
        <p:nvSpPr>
          <p:cNvPr id="5" name="Rectangle 6"/>
          <p:cNvSpPr>
            <a:spLocks noGrp="1" noChangeArrowheads="1"/>
          </p:cNvSpPr>
          <p:nvPr>
            <p:ph type="sldNum" sz="quarter" idx="14"/>
          </p:nvPr>
        </p:nvSpPr>
        <p:spPr>
          <a:xfrm>
            <a:off x="107950" y="6354763"/>
            <a:ext cx="466725" cy="358775"/>
          </a:xfrm>
          <a:prstGeom prst="rect">
            <a:avLst/>
          </a:prstGeom>
          <a:ln/>
        </p:spPr>
        <p:txBody>
          <a:bodyPr/>
          <a:lstStyle>
            <a:lvl1pPr>
              <a:defRPr/>
            </a:lvl1pPr>
          </a:lstStyle>
          <a:p>
            <a:pPr>
              <a:defRPr/>
            </a:pPr>
            <a:fld id="{51404B05-4E09-474B-8953-27F3A0399E13}" type="slidenum">
              <a:rPr lang="en-GB"/>
              <a:pPr>
                <a:defRPr/>
              </a:pPr>
              <a:t>‹#›</a:t>
            </a:fld>
            <a:endParaRPr lang="en-GB" dirty="0"/>
          </a:p>
        </p:txBody>
      </p:sp>
    </p:spTree>
    <p:extLst>
      <p:ext uri="{BB962C8B-B14F-4D97-AF65-F5344CB8AC3E}">
        <p14:creationId xmlns:p14="http://schemas.microsoft.com/office/powerpoint/2010/main" val="72912148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20_Introduction">
    <p:spTree>
      <p:nvGrpSpPr>
        <p:cNvPr id="1" name=""/>
        <p:cNvGrpSpPr/>
        <p:nvPr/>
      </p:nvGrpSpPr>
      <p:grpSpPr>
        <a:xfrm>
          <a:off x="0" y="0"/>
          <a:ext cx="0" cy="0"/>
          <a:chOff x="0" y="0"/>
          <a:chExt cx="0" cy="0"/>
        </a:xfrm>
      </p:grpSpPr>
      <p:sp>
        <p:nvSpPr>
          <p:cNvPr id="2" name="Title 1"/>
          <p:cNvSpPr>
            <a:spLocks noGrp="1"/>
          </p:cNvSpPr>
          <p:nvPr>
            <p:ph type="title"/>
          </p:nvPr>
        </p:nvSpPr>
        <p:spPr>
          <a:xfrm>
            <a:off x="309563" y="274638"/>
            <a:ext cx="8415337" cy="511175"/>
          </a:xfrm>
          <a:prstGeom prst="rect">
            <a:avLst/>
          </a:prstGeom>
        </p:spPr>
        <p:txBody>
          <a:bodyPr/>
          <a:lstStyle/>
          <a:p>
            <a:r>
              <a:rPr lang="en-US"/>
              <a:t>Click to edit Master title style</a:t>
            </a:r>
            <a:endParaRPr lang="en-GB" dirty="0"/>
          </a:p>
        </p:txBody>
      </p:sp>
      <p:sp>
        <p:nvSpPr>
          <p:cNvPr id="7" name="Text Placeholder 6"/>
          <p:cNvSpPr>
            <a:spLocks noGrp="1"/>
          </p:cNvSpPr>
          <p:nvPr>
            <p:ph type="body" sz="quarter" idx="12"/>
          </p:nvPr>
        </p:nvSpPr>
        <p:spPr>
          <a:xfrm>
            <a:off x="309600" y="784800"/>
            <a:ext cx="8416800" cy="511200"/>
          </a:xfrm>
          <a:prstGeom prst="rect">
            <a:avLst/>
          </a:prstGeom>
        </p:spPr>
        <p:txBody>
          <a:bodyPr/>
          <a:lstStyle>
            <a:lvl1pPr marL="0" indent="0">
              <a:buNone/>
              <a:defRPr sz="2800" b="1" baseline="0">
                <a:solidFill>
                  <a:schemeClr val="accent2"/>
                </a:solidFill>
                <a:latin typeface="Arial" pitchFamily="34" charset="0"/>
                <a:cs typeface="Arial" pitchFamily="34" charset="0"/>
              </a:defRPr>
            </a:lvl1pPr>
          </a:lstStyle>
          <a:p>
            <a:pPr lvl="0"/>
            <a:r>
              <a:rPr lang="en-US"/>
              <a:t>Click to edit Master text styles</a:t>
            </a:r>
          </a:p>
        </p:txBody>
      </p:sp>
      <p:sp>
        <p:nvSpPr>
          <p:cNvPr id="9" name="Text Placeholder 8"/>
          <p:cNvSpPr>
            <a:spLocks noGrp="1"/>
          </p:cNvSpPr>
          <p:nvPr>
            <p:ph type="body" sz="quarter" idx="13"/>
          </p:nvPr>
        </p:nvSpPr>
        <p:spPr>
          <a:xfrm>
            <a:off x="309600" y="1760400"/>
            <a:ext cx="6706800" cy="4424400"/>
          </a:xfrm>
          <a:prstGeom prst="rect">
            <a:avLst/>
          </a:prstGeom>
        </p:spPr>
        <p:txBody>
          <a:bodyPr/>
          <a:lstStyle>
            <a:lvl1pPr marL="0" indent="0">
              <a:buNone/>
              <a:defRPr sz="2400" b="1">
                <a:solidFill>
                  <a:schemeClr val="tx1"/>
                </a:solidFill>
                <a:latin typeface="Arial" pitchFamily="34" charset="0"/>
                <a:cs typeface="Arial" pitchFamily="34" charset="0"/>
              </a:defRPr>
            </a:lvl1pPr>
          </a:lstStyle>
          <a:p>
            <a:pPr lvl="0"/>
            <a:r>
              <a:rPr lang="en-US"/>
              <a:t>Click to edit Master text styles</a:t>
            </a:r>
          </a:p>
        </p:txBody>
      </p:sp>
      <p:sp>
        <p:nvSpPr>
          <p:cNvPr id="5" name="Rectangle 6"/>
          <p:cNvSpPr>
            <a:spLocks noGrp="1" noChangeArrowheads="1"/>
          </p:cNvSpPr>
          <p:nvPr>
            <p:ph type="sldNum" sz="quarter" idx="14"/>
          </p:nvPr>
        </p:nvSpPr>
        <p:spPr>
          <a:xfrm>
            <a:off x="107950" y="6354763"/>
            <a:ext cx="466725" cy="358775"/>
          </a:xfrm>
          <a:prstGeom prst="rect">
            <a:avLst/>
          </a:prstGeom>
          <a:ln/>
        </p:spPr>
        <p:txBody>
          <a:bodyPr/>
          <a:lstStyle>
            <a:lvl1pPr>
              <a:defRPr/>
            </a:lvl1pPr>
          </a:lstStyle>
          <a:p>
            <a:pPr>
              <a:defRPr/>
            </a:pPr>
            <a:fld id="{51404B05-4E09-474B-8953-27F3A0399E13}" type="slidenum">
              <a:rPr lang="en-GB"/>
              <a:pPr>
                <a:defRPr/>
              </a:pPr>
              <a:t>‹#›</a:t>
            </a:fld>
            <a:endParaRPr lang="en-GB" dirty="0"/>
          </a:p>
        </p:txBody>
      </p:sp>
    </p:spTree>
    <p:extLst>
      <p:ext uri="{BB962C8B-B14F-4D97-AF65-F5344CB8AC3E}">
        <p14:creationId xmlns:p14="http://schemas.microsoft.com/office/powerpoint/2010/main" val="366978558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21_Introduction">
    <p:spTree>
      <p:nvGrpSpPr>
        <p:cNvPr id="1" name=""/>
        <p:cNvGrpSpPr/>
        <p:nvPr/>
      </p:nvGrpSpPr>
      <p:grpSpPr>
        <a:xfrm>
          <a:off x="0" y="0"/>
          <a:ext cx="0" cy="0"/>
          <a:chOff x="0" y="0"/>
          <a:chExt cx="0" cy="0"/>
        </a:xfrm>
      </p:grpSpPr>
      <p:sp>
        <p:nvSpPr>
          <p:cNvPr id="2" name="Title 1"/>
          <p:cNvSpPr>
            <a:spLocks noGrp="1"/>
          </p:cNvSpPr>
          <p:nvPr>
            <p:ph type="title"/>
          </p:nvPr>
        </p:nvSpPr>
        <p:spPr>
          <a:xfrm>
            <a:off x="309600" y="274638"/>
            <a:ext cx="8415338" cy="511200"/>
          </a:xfrm>
          <a:prstGeom prst="rect">
            <a:avLst/>
          </a:prstGeom>
        </p:spPr>
        <p:txBody>
          <a:bodyPr/>
          <a:lstStyle/>
          <a:p>
            <a:r>
              <a:rPr lang="en-US"/>
              <a:t>Click to edit Master title style</a:t>
            </a:r>
            <a:endParaRPr lang="en-GB" dirty="0"/>
          </a:p>
        </p:txBody>
      </p:sp>
      <p:sp>
        <p:nvSpPr>
          <p:cNvPr id="7" name="Text Placeholder 6"/>
          <p:cNvSpPr>
            <a:spLocks noGrp="1"/>
          </p:cNvSpPr>
          <p:nvPr>
            <p:ph type="body" sz="quarter" idx="12" hasCustomPrompt="1"/>
          </p:nvPr>
        </p:nvSpPr>
        <p:spPr>
          <a:xfrm>
            <a:off x="309600" y="784800"/>
            <a:ext cx="8416800" cy="511200"/>
          </a:xfrm>
          <a:prstGeom prst="rect">
            <a:avLst/>
          </a:prstGeom>
        </p:spPr>
        <p:txBody>
          <a:bodyPr/>
          <a:lstStyle>
            <a:lvl1pPr marL="0" indent="0">
              <a:buNone/>
              <a:defRPr sz="2800" b="1" baseline="0">
                <a:solidFill>
                  <a:schemeClr val="accent2"/>
                </a:solidFill>
                <a:latin typeface="Arial" pitchFamily="34" charset="0"/>
                <a:cs typeface="Arial" pitchFamily="34" charset="0"/>
              </a:defRPr>
            </a:lvl1pPr>
          </a:lstStyle>
          <a:p>
            <a:pPr lvl="0"/>
            <a:r>
              <a:rPr lang="en-US" dirty="0"/>
              <a:t>Click to add Secondary title</a:t>
            </a:r>
            <a:endParaRPr lang="en-GB" dirty="0"/>
          </a:p>
        </p:txBody>
      </p:sp>
      <p:sp>
        <p:nvSpPr>
          <p:cNvPr id="9" name="Text Placeholder 8"/>
          <p:cNvSpPr>
            <a:spLocks noGrp="1"/>
          </p:cNvSpPr>
          <p:nvPr>
            <p:ph type="body" sz="quarter" idx="13"/>
          </p:nvPr>
        </p:nvSpPr>
        <p:spPr>
          <a:xfrm>
            <a:off x="309600" y="1760400"/>
            <a:ext cx="6706800" cy="4424400"/>
          </a:xfrm>
          <a:prstGeom prst="rect">
            <a:avLst/>
          </a:prstGeom>
        </p:spPr>
        <p:txBody>
          <a:bodyPr/>
          <a:lstStyle>
            <a:lvl1pPr marL="0" indent="0">
              <a:buNone/>
              <a:defRPr sz="2400" b="1">
                <a:solidFill>
                  <a:schemeClr val="tx1"/>
                </a:solidFill>
                <a:latin typeface="Arial" pitchFamily="34" charset="0"/>
                <a:cs typeface="Arial" pitchFamily="34" charset="0"/>
              </a:defRPr>
            </a:lvl1pPr>
          </a:lstStyle>
          <a:p>
            <a:pPr lvl="0"/>
            <a:r>
              <a:rPr lang="en-US"/>
              <a:t>Click to edit Master text styles</a:t>
            </a:r>
          </a:p>
        </p:txBody>
      </p:sp>
      <p:sp>
        <p:nvSpPr>
          <p:cNvPr id="11" name="Date Placeholder 10"/>
          <p:cNvSpPr>
            <a:spLocks noGrp="1"/>
          </p:cNvSpPr>
          <p:nvPr>
            <p:ph type="dt" sz="half" idx="14"/>
          </p:nvPr>
        </p:nvSpPr>
        <p:spPr>
          <a:xfrm>
            <a:off x="612000" y="6354000"/>
            <a:ext cx="3312000" cy="244800"/>
          </a:xfrm>
          <a:prstGeom prst="rect">
            <a:avLst/>
          </a:prstGeom>
        </p:spPr>
        <p:txBody>
          <a:bodyPr/>
          <a:lstStyle/>
          <a:p>
            <a:r>
              <a:rPr lang="en-US" dirty="0"/>
              <a:t>Gavin Reynolds| 17 April 2013</a:t>
            </a:r>
            <a:endParaRPr lang="sv-SE" dirty="0"/>
          </a:p>
        </p:txBody>
      </p:sp>
      <p:sp>
        <p:nvSpPr>
          <p:cNvPr id="12" name="Slide Number Placeholder 11"/>
          <p:cNvSpPr>
            <a:spLocks noGrp="1"/>
          </p:cNvSpPr>
          <p:nvPr>
            <p:ph type="sldNum" sz="quarter" idx="15"/>
          </p:nvPr>
        </p:nvSpPr>
        <p:spPr/>
        <p:txBody>
          <a:bodyPr/>
          <a:lstStyle/>
          <a:p>
            <a:pPr>
              <a:defRPr/>
            </a:pPr>
            <a:fld id="{1748D8EB-9301-403A-889B-E8DDB32CFF4A}" type="slidenum">
              <a:rPr lang="en-GB" smtClean="0"/>
              <a:pPr>
                <a:defRPr/>
              </a:pPr>
              <a:t>‹#›</a:t>
            </a:fld>
            <a:endParaRPr lang="en-GB" dirty="0"/>
          </a:p>
        </p:txBody>
      </p:sp>
      <p:sp>
        <p:nvSpPr>
          <p:cNvPr id="13" name="Footer Placeholder 12"/>
          <p:cNvSpPr>
            <a:spLocks noGrp="1"/>
          </p:cNvSpPr>
          <p:nvPr>
            <p:ph type="ftr" sz="quarter" idx="16"/>
          </p:nvPr>
        </p:nvSpPr>
        <p:spPr>
          <a:xfrm>
            <a:off x="3924000" y="6354000"/>
            <a:ext cx="4320000" cy="244800"/>
          </a:xfrm>
          <a:prstGeom prst="rect">
            <a:avLst/>
          </a:prstGeom>
        </p:spPr>
        <p:txBody>
          <a:bodyPr/>
          <a:lstStyle/>
          <a:p>
            <a:r>
              <a:rPr lang="en-GB" dirty="0"/>
              <a:t>Global Medicines Development | Pharmaceutical Development</a:t>
            </a:r>
            <a:endParaRPr lang="sv-SE" dirty="0"/>
          </a:p>
        </p:txBody>
      </p:sp>
    </p:spTree>
    <p:extLst>
      <p:ext uri="{BB962C8B-B14F-4D97-AF65-F5344CB8AC3E}">
        <p14:creationId xmlns:p14="http://schemas.microsoft.com/office/powerpoint/2010/main" val="4085165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cientist Examining Placenta">
    <p:spTree>
      <p:nvGrpSpPr>
        <p:cNvPr id="1" name=""/>
        <p:cNvGrpSpPr/>
        <p:nvPr/>
      </p:nvGrpSpPr>
      <p:grpSpPr>
        <a:xfrm>
          <a:off x="0" y="0"/>
          <a:ext cx="0" cy="0"/>
          <a:chOff x="0" y="0"/>
          <a:chExt cx="0" cy="0"/>
        </a:xfrm>
      </p:grpSpPr>
      <p:pic>
        <p:nvPicPr>
          <p:cNvPr id="12" name="Picture 11" descr="Title Picture 08.jpg"/>
          <p:cNvPicPr>
            <a:picLocks noChangeAspect="1"/>
          </p:cNvPicPr>
          <p:nvPr userDrawn="1"/>
        </p:nvPicPr>
        <p:blipFill>
          <a:blip r:embed="rId2"/>
          <a:stretch>
            <a:fillRect/>
          </a:stretch>
        </p:blipFill>
        <p:spPr>
          <a:xfrm>
            <a:off x="144000" y="3866400"/>
            <a:ext cx="8856000" cy="2857428"/>
          </a:xfrm>
          <a:prstGeom prst="rect">
            <a:avLst/>
          </a:prstGeom>
        </p:spPr>
      </p:pic>
      <p:sp>
        <p:nvSpPr>
          <p:cNvPr id="14" name="Title 8"/>
          <p:cNvSpPr>
            <a:spLocks noGrp="1"/>
          </p:cNvSpPr>
          <p:nvPr>
            <p:ph type="title" hasCustomPrompt="1"/>
          </p:nvPr>
        </p:nvSpPr>
        <p:spPr>
          <a:xfrm>
            <a:off x="216000" y="1290937"/>
            <a:ext cx="8280000" cy="506116"/>
          </a:xfrm>
          <a:prstGeom prst="rect">
            <a:avLst/>
          </a:prstGeom>
        </p:spPr>
        <p:txBody>
          <a:bodyPr vert="horz"/>
          <a:lstStyle>
            <a:lvl1pPr algn="l">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3" name="Picture 12" descr="AZ_RGB_H_COL.jpg"/>
          <p:cNvPicPr>
            <a:picLocks noChangeAspect="1"/>
          </p:cNvPicPr>
          <p:nvPr userDrawn="1"/>
        </p:nvPicPr>
        <p:blipFill>
          <a:blip r:embed="rId3" cstate="print">
            <a:alphaModFix/>
            <a:extLst>
              <a:ext uri="{28A0092B-C50C-407E-A947-70E740481C1C}">
                <a14:useLocalDpi xmlns:a14="http://schemas.microsoft.com/office/drawing/2010/main"/>
              </a:ext>
            </a:extLst>
          </a:blip>
          <a:stretch>
            <a:fillRect/>
          </a:stretch>
        </p:blipFill>
        <p:spPr>
          <a:xfrm>
            <a:off x="7035585" y="240243"/>
            <a:ext cx="1998000" cy="659979"/>
          </a:xfrm>
          <a:prstGeom prst="rect">
            <a:avLst/>
          </a:prstGeom>
        </p:spPr>
      </p:pic>
      <p:sp>
        <p:nvSpPr>
          <p:cNvPr id="10" name="Text Placeholder 29"/>
          <p:cNvSpPr>
            <a:spLocks noGrp="1"/>
          </p:cNvSpPr>
          <p:nvPr>
            <p:ph type="body" sz="quarter" idx="11" hasCustomPrompt="1"/>
          </p:nvPr>
        </p:nvSpPr>
        <p:spPr>
          <a:xfrm>
            <a:off x="215999" y="33541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6" name="Text Placeholder 29"/>
          <p:cNvSpPr>
            <a:spLocks noGrp="1"/>
          </p:cNvSpPr>
          <p:nvPr>
            <p:ph type="body" sz="quarter" idx="12" hasCustomPrompt="1"/>
          </p:nvPr>
        </p:nvSpPr>
        <p:spPr>
          <a:xfrm>
            <a:off x="215999" y="35604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8" name="Text Placeholder 29"/>
          <p:cNvSpPr>
            <a:spLocks noGrp="1"/>
          </p:cNvSpPr>
          <p:nvPr>
            <p:ph type="body" sz="quarter" idx="15" hasCustomPrompt="1"/>
          </p:nvPr>
        </p:nvSpPr>
        <p:spPr>
          <a:xfrm>
            <a:off x="7128000" y="33541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9" name="Text Placeholder 29"/>
          <p:cNvSpPr>
            <a:spLocks noGrp="1"/>
          </p:cNvSpPr>
          <p:nvPr>
            <p:ph type="body" sz="quarter" idx="13" hasCustomPrompt="1"/>
          </p:nvPr>
        </p:nvSpPr>
        <p:spPr>
          <a:xfrm>
            <a:off x="7128000" y="35604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356245156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22_Introduction">
    <p:spTree>
      <p:nvGrpSpPr>
        <p:cNvPr id="1" name=""/>
        <p:cNvGrpSpPr/>
        <p:nvPr/>
      </p:nvGrpSpPr>
      <p:grpSpPr>
        <a:xfrm>
          <a:off x="0" y="0"/>
          <a:ext cx="0" cy="0"/>
          <a:chOff x="0" y="0"/>
          <a:chExt cx="0" cy="0"/>
        </a:xfrm>
      </p:grpSpPr>
      <p:sp>
        <p:nvSpPr>
          <p:cNvPr id="2" name="Title 1"/>
          <p:cNvSpPr>
            <a:spLocks noGrp="1"/>
          </p:cNvSpPr>
          <p:nvPr>
            <p:ph type="title"/>
          </p:nvPr>
        </p:nvSpPr>
        <p:spPr>
          <a:xfrm>
            <a:off x="309600" y="274638"/>
            <a:ext cx="8415338" cy="511200"/>
          </a:xfrm>
          <a:prstGeom prst="rect">
            <a:avLst/>
          </a:prstGeom>
        </p:spPr>
        <p:txBody>
          <a:bodyPr/>
          <a:lstStyle/>
          <a:p>
            <a:r>
              <a:rPr lang="en-US"/>
              <a:t>Click to edit Master title style</a:t>
            </a:r>
            <a:endParaRPr lang="en-GB" dirty="0"/>
          </a:p>
        </p:txBody>
      </p:sp>
      <p:sp>
        <p:nvSpPr>
          <p:cNvPr id="7" name="Text Placeholder 6"/>
          <p:cNvSpPr>
            <a:spLocks noGrp="1"/>
          </p:cNvSpPr>
          <p:nvPr>
            <p:ph type="body" sz="quarter" idx="12" hasCustomPrompt="1"/>
          </p:nvPr>
        </p:nvSpPr>
        <p:spPr>
          <a:xfrm>
            <a:off x="309600" y="784800"/>
            <a:ext cx="8416800" cy="511200"/>
          </a:xfrm>
          <a:prstGeom prst="rect">
            <a:avLst/>
          </a:prstGeom>
        </p:spPr>
        <p:txBody>
          <a:bodyPr/>
          <a:lstStyle>
            <a:lvl1pPr marL="0" indent="0">
              <a:buNone/>
              <a:defRPr sz="2800" b="1" baseline="0">
                <a:solidFill>
                  <a:schemeClr val="accent2"/>
                </a:solidFill>
                <a:latin typeface="Arial" pitchFamily="34" charset="0"/>
                <a:cs typeface="Arial" pitchFamily="34" charset="0"/>
              </a:defRPr>
            </a:lvl1pPr>
          </a:lstStyle>
          <a:p>
            <a:pPr lvl="0"/>
            <a:r>
              <a:rPr lang="en-US" dirty="0"/>
              <a:t>Click to add Secondary title</a:t>
            </a:r>
            <a:endParaRPr lang="en-GB" dirty="0"/>
          </a:p>
        </p:txBody>
      </p:sp>
      <p:sp>
        <p:nvSpPr>
          <p:cNvPr id="9" name="Text Placeholder 8"/>
          <p:cNvSpPr>
            <a:spLocks noGrp="1"/>
          </p:cNvSpPr>
          <p:nvPr>
            <p:ph type="body" sz="quarter" idx="13"/>
          </p:nvPr>
        </p:nvSpPr>
        <p:spPr>
          <a:xfrm>
            <a:off x="309600" y="1760400"/>
            <a:ext cx="6706800" cy="4424400"/>
          </a:xfrm>
          <a:prstGeom prst="rect">
            <a:avLst/>
          </a:prstGeom>
        </p:spPr>
        <p:txBody>
          <a:bodyPr/>
          <a:lstStyle>
            <a:lvl1pPr marL="0" indent="0">
              <a:buNone/>
              <a:defRPr sz="2400" b="1">
                <a:solidFill>
                  <a:schemeClr val="tx1"/>
                </a:solidFill>
                <a:latin typeface="Arial" pitchFamily="34" charset="0"/>
                <a:cs typeface="Arial" pitchFamily="34" charset="0"/>
              </a:defRPr>
            </a:lvl1pPr>
          </a:lstStyle>
          <a:p>
            <a:pPr lvl="0"/>
            <a:r>
              <a:rPr lang="en-US"/>
              <a:t>Click to edit Master text styles</a:t>
            </a:r>
          </a:p>
        </p:txBody>
      </p:sp>
      <p:sp>
        <p:nvSpPr>
          <p:cNvPr id="11" name="Date Placeholder 10"/>
          <p:cNvSpPr>
            <a:spLocks noGrp="1"/>
          </p:cNvSpPr>
          <p:nvPr>
            <p:ph type="dt" sz="half" idx="14"/>
          </p:nvPr>
        </p:nvSpPr>
        <p:spPr>
          <a:xfrm>
            <a:off x="612000" y="6354000"/>
            <a:ext cx="3312000" cy="244800"/>
          </a:xfrm>
          <a:prstGeom prst="rect">
            <a:avLst/>
          </a:prstGeom>
        </p:spPr>
        <p:txBody>
          <a:bodyPr/>
          <a:lstStyle/>
          <a:p>
            <a:r>
              <a:rPr lang="en-US" dirty="0"/>
              <a:t>Gavin Reynolds| 17 April 2013</a:t>
            </a:r>
            <a:endParaRPr lang="sv-SE" dirty="0"/>
          </a:p>
        </p:txBody>
      </p:sp>
      <p:sp>
        <p:nvSpPr>
          <p:cNvPr id="12" name="Slide Number Placeholder 11"/>
          <p:cNvSpPr>
            <a:spLocks noGrp="1"/>
          </p:cNvSpPr>
          <p:nvPr>
            <p:ph type="sldNum" sz="quarter" idx="15"/>
          </p:nvPr>
        </p:nvSpPr>
        <p:spPr/>
        <p:txBody>
          <a:bodyPr/>
          <a:lstStyle/>
          <a:p>
            <a:pPr>
              <a:defRPr/>
            </a:pPr>
            <a:fld id="{1748D8EB-9301-403A-889B-E8DDB32CFF4A}" type="slidenum">
              <a:rPr lang="en-GB" smtClean="0"/>
              <a:pPr>
                <a:defRPr/>
              </a:pPr>
              <a:t>‹#›</a:t>
            </a:fld>
            <a:endParaRPr lang="en-GB" dirty="0"/>
          </a:p>
        </p:txBody>
      </p:sp>
      <p:sp>
        <p:nvSpPr>
          <p:cNvPr id="13" name="Footer Placeholder 12"/>
          <p:cNvSpPr>
            <a:spLocks noGrp="1"/>
          </p:cNvSpPr>
          <p:nvPr>
            <p:ph type="ftr" sz="quarter" idx="16"/>
          </p:nvPr>
        </p:nvSpPr>
        <p:spPr>
          <a:xfrm>
            <a:off x="3924000" y="6354000"/>
            <a:ext cx="4320000" cy="244800"/>
          </a:xfrm>
          <a:prstGeom prst="rect">
            <a:avLst/>
          </a:prstGeom>
        </p:spPr>
        <p:txBody>
          <a:bodyPr/>
          <a:lstStyle/>
          <a:p>
            <a:r>
              <a:rPr lang="en-GB" dirty="0"/>
              <a:t>Global Medicines Development | Pharmaceutical Development</a:t>
            </a:r>
            <a:endParaRPr lang="sv-SE" dirty="0"/>
          </a:p>
        </p:txBody>
      </p:sp>
    </p:spTree>
    <p:extLst>
      <p:ext uri="{BB962C8B-B14F-4D97-AF65-F5344CB8AC3E}">
        <p14:creationId xmlns:p14="http://schemas.microsoft.com/office/powerpoint/2010/main" val="81414582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23_Introduction">
    <p:spTree>
      <p:nvGrpSpPr>
        <p:cNvPr id="1" name=""/>
        <p:cNvGrpSpPr/>
        <p:nvPr/>
      </p:nvGrpSpPr>
      <p:grpSpPr>
        <a:xfrm>
          <a:off x="0" y="0"/>
          <a:ext cx="0" cy="0"/>
          <a:chOff x="0" y="0"/>
          <a:chExt cx="0" cy="0"/>
        </a:xfrm>
      </p:grpSpPr>
      <p:sp>
        <p:nvSpPr>
          <p:cNvPr id="2" name="Title 1"/>
          <p:cNvSpPr>
            <a:spLocks noGrp="1"/>
          </p:cNvSpPr>
          <p:nvPr>
            <p:ph type="title"/>
          </p:nvPr>
        </p:nvSpPr>
        <p:spPr>
          <a:xfrm>
            <a:off x="309600" y="274638"/>
            <a:ext cx="8415338" cy="511200"/>
          </a:xfrm>
          <a:prstGeom prst="rect">
            <a:avLst/>
          </a:prstGeom>
        </p:spPr>
        <p:txBody>
          <a:bodyPr/>
          <a:lstStyle/>
          <a:p>
            <a:r>
              <a:rPr lang="en-US"/>
              <a:t>Click to edit Master title style</a:t>
            </a:r>
            <a:endParaRPr lang="en-GB" dirty="0"/>
          </a:p>
        </p:txBody>
      </p:sp>
      <p:sp>
        <p:nvSpPr>
          <p:cNvPr id="7" name="Text Placeholder 6"/>
          <p:cNvSpPr>
            <a:spLocks noGrp="1"/>
          </p:cNvSpPr>
          <p:nvPr>
            <p:ph type="body" sz="quarter" idx="12" hasCustomPrompt="1"/>
          </p:nvPr>
        </p:nvSpPr>
        <p:spPr>
          <a:xfrm>
            <a:off x="309600" y="784800"/>
            <a:ext cx="8416800" cy="511200"/>
          </a:xfrm>
          <a:prstGeom prst="rect">
            <a:avLst/>
          </a:prstGeom>
        </p:spPr>
        <p:txBody>
          <a:bodyPr/>
          <a:lstStyle>
            <a:lvl1pPr marL="0" indent="0">
              <a:buNone/>
              <a:defRPr sz="2800" b="1" baseline="0">
                <a:solidFill>
                  <a:schemeClr val="accent2"/>
                </a:solidFill>
                <a:latin typeface="Arial" pitchFamily="34" charset="0"/>
                <a:cs typeface="Arial" pitchFamily="34" charset="0"/>
              </a:defRPr>
            </a:lvl1pPr>
          </a:lstStyle>
          <a:p>
            <a:pPr lvl="0"/>
            <a:r>
              <a:rPr lang="en-US" dirty="0"/>
              <a:t>Click to add Secondary title</a:t>
            </a:r>
            <a:endParaRPr lang="en-GB" dirty="0"/>
          </a:p>
        </p:txBody>
      </p:sp>
      <p:sp>
        <p:nvSpPr>
          <p:cNvPr id="9" name="Text Placeholder 8"/>
          <p:cNvSpPr>
            <a:spLocks noGrp="1"/>
          </p:cNvSpPr>
          <p:nvPr>
            <p:ph type="body" sz="quarter" idx="13"/>
          </p:nvPr>
        </p:nvSpPr>
        <p:spPr>
          <a:xfrm>
            <a:off x="309600" y="1760400"/>
            <a:ext cx="6706800" cy="4424400"/>
          </a:xfrm>
          <a:prstGeom prst="rect">
            <a:avLst/>
          </a:prstGeom>
        </p:spPr>
        <p:txBody>
          <a:bodyPr/>
          <a:lstStyle>
            <a:lvl1pPr marL="0" indent="0">
              <a:buNone/>
              <a:defRPr sz="2400" b="1">
                <a:solidFill>
                  <a:schemeClr val="tx1"/>
                </a:solidFill>
                <a:latin typeface="Arial" pitchFamily="34" charset="0"/>
                <a:cs typeface="Arial" pitchFamily="34" charset="0"/>
              </a:defRPr>
            </a:lvl1pPr>
          </a:lstStyle>
          <a:p>
            <a:pPr lvl="0"/>
            <a:r>
              <a:rPr lang="en-US"/>
              <a:t>Click to edit Master text styles</a:t>
            </a:r>
          </a:p>
        </p:txBody>
      </p:sp>
      <p:sp>
        <p:nvSpPr>
          <p:cNvPr id="11" name="Date Placeholder 10"/>
          <p:cNvSpPr>
            <a:spLocks noGrp="1"/>
          </p:cNvSpPr>
          <p:nvPr>
            <p:ph type="dt" sz="half" idx="14"/>
          </p:nvPr>
        </p:nvSpPr>
        <p:spPr>
          <a:xfrm>
            <a:off x="612000" y="6354000"/>
            <a:ext cx="3312000" cy="244800"/>
          </a:xfrm>
          <a:prstGeom prst="rect">
            <a:avLst/>
          </a:prstGeom>
        </p:spPr>
        <p:txBody>
          <a:bodyPr/>
          <a:lstStyle/>
          <a:p>
            <a:r>
              <a:rPr lang="en-US" dirty="0"/>
              <a:t>Gavin Reynolds| 17 April 2013</a:t>
            </a:r>
            <a:endParaRPr lang="sv-SE" dirty="0"/>
          </a:p>
        </p:txBody>
      </p:sp>
      <p:sp>
        <p:nvSpPr>
          <p:cNvPr id="12" name="Slide Number Placeholder 11"/>
          <p:cNvSpPr>
            <a:spLocks noGrp="1"/>
          </p:cNvSpPr>
          <p:nvPr>
            <p:ph type="sldNum" sz="quarter" idx="15"/>
          </p:nvPr>
        </p:nvSpPr>
        <p:spPr/>
        <p:txBody>
          <a:bodyPr/>
          <a:lstStyle/>
          <a:p>
            <a:pPr>
              <a:defRPr/>
            </a:pPr>
            <a:fld id="{1748D8EB-9301-403A-889B-E8DDB32CFF4A}" type="slidenum">
              <a:rPr lang="en-GB" smtClean="0"/>
              <a:pPr>
                <a:defRPr/>
              </a:pPr>
              <a:t>‹#›</a:t>
            </a:fld>
            <a:endParaRPr lang="en-GB" dirty="0"/>
          </a:p>
        </p:txBody>
      </p:sp>
      <p:sp>
        <p:nvSpPr>
          <p:cNvPr id="13" name="Footer Placeholder 12"/>
          <p:cNvSpPr>
            <a:spLocks noGrp="1"/>
          </p:cNvSpPr>
          <p:nvPr>
            <p:ph type="ftr" sz="quarter" idx="16"/>
          </p:nvPr>
        </p:nvSpPr>
        <p:spPr>
          <a:xfrm>
            <a:off x="3924000" y="6354000"/>
            <a:ext cx="4320000" cy="244800"/>
          </a:xfrm>
          <a:prstGeom prst="rect">
            <a:avLst/>
          </a:prstGeom>
        </p:spPr>
        <p:txBody>
          <a:bodyPr/>
          <a:lstStyle/>
          <a:p>
            <a:r>
              <a:rPr lang="en-GB" dirty="0"/>
              <a:t>Global Medicines Development | Pharmaceutical Development</a:t>
            </a:r>
            <a:endParaRPr lang="sv-SE" dirty="0"/>
          </a:p>
        </p:txBody>
      </p:sp>
    </p:spTree>
    <p:extLst>
      <p:ext uri="{BB962C8B-B14F-4D97-AF65-F5344CB8AC3E}">
        <p14:creationId xmlns:p14="http://schemas.microsoft.com/office/powerpoint/2010/main" val="257551147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24_Introduction">
    <p:spTree>
      <p:nvGrpSpPr>
        <p:cNvPr id="1" name=""/>
        <p:cNvGrpSpPr/>
        <p:nvPr/>
      </p:nvGrpSpPr>
      <p:grpSpPr>
        <a:xfrm>
          <a:off x="0" y="0"/>
          <a:ext cx="0" cy="0"/>
          <a:chOff x="0" y="0"/>
          <a:chExt cx="0" cy="0"/>
        </a:xfrm>
      </p:grpSpPr>
      <p:sp>
        <p:nvSpPr>
          <p:cNvPr id="2" name="Title 1"/>
          <p:cNvSpPr>
            <a:spLocks noGrp="1"/>
          </p:cNvSpPr>
          <p:nvPr>
            <p:ph type="title"/>
          </p:nvPr>
        </p:nvSpPr>
        <p:spPr>
          <a:xfrm>
            <a:off x="309600" y="274638"/>
            <a:ext cx="8415338" cy="511200"/>
          </a:xfrm>
          <a:prstGeom prst="rect">
            <a:avLst/>
          </a:prstGeom>
        </p:spPr>
        <p:txBody>
          <a:bodyPr/>
          <a:lstStyle/>
          <a:p>
            <a:r>
              <a:rPr lang="en-US"/>
              <a:t>Click to edit Master title style</a:t>
            </a:r>
            <a:endParaRPr lang="en-GB" dirty="0"/>
          </a:p>
        </p:txBody>
      </p:sp>
      <p:sp>
        <p:nvSpPr>
          <p:cNvPr id="7" name="Text Placeholder 6"/>
          <p:cNvSpPr>
            <a:spLocks noGrp="1"/>
          </p:cNvSpPr>
          <p:nvPr>
            <p:ph type="body" sz="quarter" idx="12" hasCustomPrompt="1"/>
          </p:nvPr>
        </p:nvSpPr>
        <p:spPr>
          <a:xfrm>
            <a:off x="309600" y="784800"/>
            <a:ext cx="8416800" cy="511200"/>
          </a:xfrm>
          <a:prstGeom prst="rect">
            <a:avLst/>
          </a:prstGeom>
        </p:spPr>
        <p:txBody>
          <a:bodyPr/>
          <a:lstStyle>
            <a:lvl1pPr marL="0" indent="0">
              <a:buNone/>
              <a:defRPr sz="2800" b="1" baseline="0">
                <a:solidFill>
                  <a:schemeClr val="accent2"/>
                </a:solidFill>
                <a:latin typeface="Arial" pitchFamily="34" charset="0"/>
                <a:cs typeface="Arial" pitchFamily="34" charset="0"/>
              </a:defRPr>
            </a:lvl1pPr>
          </a:lstStyle>
          <a:p>
            <a:pPr lvl="0"/>
            <a:r>
              <a:rPr lang="en-US" dirty="0"/>
              <a:t>Click to add Secondary title</a:t>
            </a:r>
            <a:endParaRPr lang="en-GB" dirty="0"/>
          </a:p>
        </p:txBody>
      </p:sp>
      <p:sp>
        <p:nvSpPr>
          <p:cNvPr id="9" name="Text Placeholder 8"/>
          <p:cNvSpPr>
            <a:spLocks noGrp="1"/>
          </p:cNvSpPr>
          <p:nvPr>
            <p:ph type="body" sz="quarter" idx="13"/>
          </p:nvPr>
        </p:nvSpPr>
        <p:spPr>
          <a:xfrm>
            <a:off x="309600" y="1760400"/>
            <a:ext cx="6706800" cy="4424400"/>
          </a:xfrm>
          <a:prstGeom prst="rect">
            <a:avLst/>
          </a:prstGeom>
        </p:spPr>
        <p:txBody>
          <a:bodyPr/>
          <a:lstStyle>
            <a:lvl1pPr marL="0" indent="0">
              <a:buNone/>
              <a:defRPr sz="2400" b="1">
                <a:solidFill>
                  <a:schemeClr val="tx1"/>
                </a:solidFill>
                <a:latin typeface="Arial" pitchFamily="34" charset="0"/>
                <a:cs typeface="Arial" pitchFamily="34" charset="0"/>
              </a:defRPr>
            </a:lvl1pPr>
          </a:lstStyle>
          <a:p>
            <a:pPr lvl="0"/>
            <a:r>
              <a:rPr lang="en-US"/>
              <a:t>Click to edit Master text styles</a:t>
            </a:r>
          </a:p>
        </p:txBody>
      </p:sp>
      <p:sp>
        <p:nvSpPr>
          <p:cNvPr id="11" name="Date Placeholder 10"/>
          <p:cNvSpPr>
            <a:spLocks noGrp="1"/>
          </p:cNvSpPr>
          <p:nvPr>
            <p:ph type="dt" sz="half" idx="14"/>
          </p:nvPr>
        </p:nvSpPr>
        <p:spPr>
          <a:xfrm>
            <a:off x="612000" y="6354000"/>
            <a:ext cx="3312000" cy="244800"/>
          </a:xfrm>
          <a:prstGeom prst="rect">
            <a:avLst/>
          </a:prstGeom>
        </p:spPr>
        <p:txBody>
          <a:bodyPr/>
          <a:lstStyle/>
          <a:p>
            <a:r>
              <a:rPr lang="en-US" dirty="0"/>
              <a:t>Gavin Reynolds| 17 April 2013</a:t>
            </a:r>
            <a:endParaRPr lang="sv-SE" dirty="0"/>
          </a:p>
        </p:txBody>
      </p:sp>
      <p:sp>
        <p:nvSpPr>
          <p:cNvPr id="12" name="Slide Number Placeholder 11"/>
          <p:cNvSpPr>
            <a:spLocks noGrp="1"/>
          </p:cNvSpPr>
          <p:nvPr>
            <p:ph type="sldNum" sz="quarter" idx="15"/>
          </p:nvPr>
        </p:nvSpPr>
        <p:spPr/>
        <p:txBody>
          <a:bodyPr/>
          <a:lstStyle/>
          <a:p>
            <a:pPr>
              <a:defRPr/>
            </a:pPr>
            <a:fld id="{1748D8EB-9301-403A-889B-E8DDB32CFF4A}" type="slidenum">
              <a:rPr lang="en-GB" smtClean="0"/>
              <a:pPr>
                <a:defRPr/>
              </a:pPr>
              <a:t>‹#›</a:t>
            </a:fld>
            <a:endParaRPr lang="en-GB" dirty="0"/>
          </a:p>
        </p:txBody>
      </p:sp>
      <p:sp>
        <p:nvSpPr>
          <p:cNvPr id="13" name="Footer Placeholder 12"/>
          <p:cNvSpPr>
            <a:spLocks noGrp="1"/>
          </p:cNvSpPr>
          <p:nvPr>
            <p:ph type="ftr" sz="quarter" idx="16"/>
          </p:nvPr>
        </p:nvSpPr>
        <p:spPr>
          <a:xfrm>
            <a:off x="3924000" y="6354000"/>
            <a:ext cx="4320000" cy="244800"/>
          </a:xfrm>
          <a:prstGeom prst="rect">
            <a:avLst/>
          </a:prstGeom>
        </p:spPr>
        <p:txBody>
          <a:bodyPr/>
          <a:lstStyle/>
          <a:p>
            <a:r>
              <a:rPr lang="en-GB" dirty="0"/>
              <a:t>Global Medicines Development | Pharmaceutical Development</a:t>
            </a:r>
            <a:endParaRPr lang="sv-SE" dirty="0"/>
          </a:p>
        </p:txBody>
      </p:sp>
    </p:spTree>
    <p:extLst>
      <p:ext uri="{BB962C8B-B14F-4D97-AF65-F5344CB8AC3E}">
        <p14:creationId xmlns:p14="http://schemas.microsoft.com/office/powerpoint/2010/main" val="3299901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image" Target="../media/image1.jpg"/><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10" Type="http://schemas.openxmlformats.org/officeDocument/2006/relationships/image" Target="../media/image1.jpg"/><Relationship Id="rId4" Type="http://schemas.openxmlformats.org/officeDocument/2006/relationships/slideLayout" Target="../slideLayouts/slideLayout35.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52.xml"/><Relationship Id="rId18" Type="http://schemas.openxmlformats.org/officeDocument/2006/relationships/slideLayout" Target="../slideLayouts/slideLayout57.xml"/><Relationship Id="rId26" Type="http://schemas.openxmlformats.org/officeDocument/2006/relationships/slideLayout" Target="../slideLayouts/slideLayout65.xml"/><Relationship Id="rId39" Type="http://schemas.openxmlformats.org/officeDocument/2006/relationships/slideLayout" Target="../slideLayouts/slideLayout78.xml"/><Relationship Id="rId21" Type="http://schemas.openxmlformats.org/officeDocument/2006/relationships/slideLayout" Target="../slideLayouts/slideLayout60.xml"/><Relationship Id="rId34" Type="http://schemas.openxmlformats.org/officeDocument/2006/relationships/slideLayout" Target="../slideLayouts/slideLayout73.xml"/><Relationship Id="rId42" Type="http://schemas.openxmlformats.org/officeDocument/2006/relationships/slideLayout" Target="../slideLayouts/slideLayout81.xml"/><Relationship Id="rId47" Type="http://schemas.openxmlformats.org/officeDocument/2006/relationships/slideLayout" Target="../slideLayouts/slideLayout86.xml"/><Relationship Id="rId50" Type="http://schemas.openxmlformats.org/officeDocument/2006/relationships/slideLayout" Target="../slideLayouts/slideLayout89.xml"/><Relationship Id="rId55" Type="http://schemas.openxmlformats.org/officeDocument/2006/relationships/image" Target="../media/image1.jpg"/><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5" Type="http://schemas.openxmlformats.org/officeDocument/2006/relationships/slideLayout" Target="../slideLayouts/slideLayout64.xml"/><Relationship Id="rId33" Type="http://schemas.openxmlformats.org/officeDocument/2006/relationships/slideLayout" Target="../slideLayouts/slideLayout72.xml"/><Relationship Id="rId38" Type="http://schemas.openxmlformats.org/officeDocument/2006/relationships/slideLayout" Target="../slideLayouts/slideLayout77.xml"/><Relationship Id="rId46" Type="http://schemas.openxmlformats.org/officeDocument/2006/relationships/slideLayout" Target="../slideLayouts/slideLayout85.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slideLayout" Target="../slideLayouts/slideLayout59.xml"/><Relationship Id="rId29" Type="http://schemas.openxmlformats.org/officeDocument/2006/relationships/slideLayout" Target="../slideLayouts/slideLayout68.xml"/><Relationship Id="rId41" Type="http://schemas.openxmlformats.org/officeDocument/2006/relationships/slideLayout" Target="../slideLayouts/slideLayout80.xml"/><Relationship Id="rId54" Type="http://schemas.openxmlformats.org/officeDocument/2006/relationships/theme" Target="../theme/theme4.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24" Type="http://schemas.openxmlformats.org/officeDocument/2006/relationships/slideLayout" Target="../slideLayouts/slideLayout63.xml"/><Relationship Id="rId32" Type="http://schemas.openxmlformats.org/officeDocument/2006/relationships/slideLayout" Target="../slideLayouts/slideLayout71.xml"/><Relationship Id="rId37" Type="http://schemas.openxmlformats.org/officeDocument/2006/relationships/slideLayout" Target="../slideLayouts/slideLayout76.xml"/><Relationship Id="rId40" Type="http://schemas.openxmlformats.org/officeDocument/2006/relationships/slideLayout" Target="../slideLayouts/slideLayout79.xml"/><Relationship Id="rId45" Type="http://schemas.openxmlformats.org/officeDocument/2006/relationships/slideLayout" Target="../slideLayouts/slideLayout84.xml"/><Relationship Id="rId53" Type="http://schemas.openxmlformats.org/officeDocument/2006/relationships/slideLayout" Target="../slideLayouts/slideLayout92.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23" Type="http://schemas.openxmlformats.org/officeDocument/2006/relationships/slideLayout" Target="../slideLayouts/slideLayout62.xml"/><Relationship Id="rId28" Type="http://schemas.openxmlformats.org/officeDocument/2006/relationships/slideLayout" Target="../slideLayouts/slideLayout67.xml"/><Relationship Id="rId36" Type="http://schemas.openxmlformats.org/officeDocument/2006/relationships/slideLayout" Target="../slideLayouts/slideLayout75.xml"/><Relationship Id="rId49" Type="http://schemas.openxmlformats.org/officeDocument/2006/relationships/slideLayout" Target="../slideLayouts/slideLayout88.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31" Type="http://schemas.openxmlformats.org/officeDocument/2006/relationships/slideLayout" Target="../slideLayouts/slideLayout70.xml"/><Relationship Id="rId44" Type="http://schemas.openxmlformats.org/officeDocument/2006/relationships/slideLayout" Target="../slideLayouts/slideLayout83.xml"/><Relationship Id="rId52" Type="http://schemas.openxmlformats.org/officeDocument/2006/relationships/slideLayout" Target="../slideLayouts/slideLayout91.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 Id="rId22" Type="http://schemas.openxmlformats.org/officeDocument/2006/relationships/slideLayout" Target="../slideLayouts/slideLayout61.xml"/><Relationship Id="rId27" Type="http://schemas.openxmlformats.org/officeDocument/2006/relationships/slideLayout" Target="../slideLayouts/slideLayout66.xml"/><Relationship Id="rId30" Type="http://schemas.openxmlformats.org/officeDocument/2006/relationships/slideLayout" Target="../slideLayouts/slideLayout69.xml"/><Relationship Id="rId35" Type="http://schemas.openxmlformats.org/officeDocument/2006/relationships/slideLayout" Target="../slideLayouts/slideLayout74.xml"/><Relationship Id="rId43" Type="http://schemas.openxmlformats.org/officeDocument/2006/relationships/slideLayout" Target="../slideLayouts/slideLayout82.xml"/><Relationship Id="rId48" Type="http://schemas.openxmlformats.org/officeDocument/2006/relationships/slideLayout" Target="../slideLayouts/slideLayout87.xml"/><Relationship Id="rId8" Type="http://schemas.openxmlformats.org/officeDocument/2006/relationships/slideLayout" Target="../slideLayouts/slideLayout47.xml"/><Relationship Id="rId51" Type="http://schemas.openxmlformats.org/officeDocument/2006/relationships/slideLayout" Target="../slideLayouts/slideLayout90.xml"/><Relationship Id="rId3"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337425" y="6564877"/>
            <a:ext cx="396000" cy="216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pic>
        <p:nvPicPr>
          <p:cNvPr id="5" name="Picture 4" descr="AZ_SYMBOL_RGB.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459647" y="6208791"/>
            <a:ext cx="453600" cy="522162"/>
          </a:xfrm>
          <a:prstGeom prst="rect">
            <a:avLst/>
          </a:prstGeom>
        </p:spPr>
      </p:pic>
    </p:spTree>
    <p:extLst>
      <p:ext uri="{BB962C8B-B14F-4D97-AF65-F5344CB8AC3E}">
        <p14:creationId xmlns:p14="http://schemas.microsoft.com/office/powerpoint/2010/main" val="3242895019"/>
      </p:ext>
    </p:extLst>
  </p:cSld>
  <p:clrMap bg1="lt1" tx1="dk1" bg2="lt2" tx2="dk2" accent1="accent1" accent2="accent2" accent3="accent3" accent4="accent4" accent5="accent5" accent6="accent6" hlink="hlink" folHlink="folHlink"/>
  <p:sldLayoutIdLst>
    <p:sldLayoutId id="2147483848" r:id="rId1"/>
    <p:sldLayoutId id="2147483838" r:id="rId2"/>
    <p:sldLayoutId id="2147483849" r:id="rId3"/>
    <p:sldLayoutId id="2147483850" r:id="rId4"/>
    <p:sldLayoutId id="2147483851" r:id="rId5"/>
    <p:sldLayoutId id="2147483854" r:id="rId6"/>
    <p:sldLayoutId id="2147483855" r:id="rId7"/>
    <p:sldLayoutId id="2147483856" r:id="rId8"/>
    <p:sldLayoutId id="2147483857" r:id="rId9"/>
    <p:sldLayoutId id="2147483858" r:id="rId10"/>
    <p:sldLayoutId id="2147483889" r:id="rId11"/>
    <p:sldLayoutId id="2147483847"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AZ_SYMBOL_RGB.jpg"/>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8459647" y="6208791"/>
            <a:ext cx="453600" cy="522162"/>
          </a:xfrm>
          <a:prstGeom prst="rect">
            <a:avLst/>
          </a:prstGeom>
        </p:spPr>
      </p:pic>
      <p:sp>
        <p:nvSpPr>
          <p:cNvPr id="4" name="Slide Number Placeholder 5"/>
          <p:cNvSpPr>
            <a:spLocks noGrp="1"/>
          </p:cNvSpPr>
          <p:nvPr>
            <p:ph type="sldNum" sz="quarter" idx="4"/>
          </p:nvPr>
        </p:nvSpPr>
        <p:spPr>
          <a:xfrm>
            <a:off x="337425" y="6564877"/>
            <a:ext cx="396000" cy="216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3527506826"/>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59" r:id="rId6"/>
    <p:sldLayoutId id="2147483860" r:id="rId7"/>
    <p:sldLayoutId id="2147483861" r:id="rId8"/>
    <p:sldLayoutId id="2147483862" r:id="rId9"/>
    <p:sldLayoutId id="2147483863" r:id="rId10"/>
    <p:sldLayoutId id="2147483890" r:id="rId11"/>
    <p:sldLayoutId id="2147483864" r:id="rId12"/>
    <p:sldLayoutId id="2147483882" r:id="rId13"/>
    <p:sldLayoutId id="2147483883" r:id="rId14"/>
    <p:sldLayoutId id="2147483884" r:id="rId15"/>
    <p:sldLayoutId id="2147483885" r:id="rId16"/>
    <p:sldLayoutId id="2147483886" r:id="rId17"/>
    <p:sldLayoutId id="2147483887" r:id="rId18"/>
    <p:sldLayoutId id="2147483888" r:id="rId19"/>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337425" y="6564877"/>
            <a:ext cx="396000" cy="216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pic>
        <p:nvPicPr>
          <p:cNvPr id="5" name="Picture 4" descr="AZ_SYMBOL_RGB.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8459647" y="6208791"/>
            <a:ext cx="453600" cy="522162"/>
          </a:xfrm>
          <a:prstGeom prst="rect">
            <a:avLst/>
          </a:prstGeom>
        </p:spPr>
      </p:pic>
    </p:spTree>
    <p:extLst>
      <p:ext uri="{BB962C8B-B14F-4D97-AF65-F5344CB8AC3E}">
        <p14:creationId xmlns:p14="http://schemas.microsoft.com/office/powerpoint/2010/main" val="4253238926"/>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915" r:id="rId6"/>
    <p:sldLayoutId id="2147483916" r:id="rId7"/>
    <p:sldLayoutId id="2147483917" r:id="rId8"/>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337425" y="6564877"/>
            <a:ext cx="396000" cy="216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pic>
        <p:nvPicPr>
          <p:cNvPr id="5" name="Picture 4" descr="AZ_SYMBOL_RGB.jpg"/>
          <p:cNvPicPr>
            <a:picLocks noChangeAspect="1"/>
          </p:cNvPicPr>
          <p:nvPr userDrawn="1"/>
        </p:nvPicPr>
        <p:blipFill>
          <a:blip r:embed="rId55">
            <a:extLst>
              <a:ext uri="{28A0092B-C50C-407E-A947-70E740481C1C}">
                <a14:useLocalDpi xmlns:a14="http://schemas.microsoft.com/office/drawing/2010/main" val="0"/>
              </a:ext>
            </a:extLst>
          </a:blip>
          <a:stretch>
            <a:fillRect/>
          </a:stretch>
        </p:blipFill>
        <p:spPr>
          <a:xfrm>
            <a:off x="8459647" y="6208791"/>
            <a:ext cx="453600" cy="522162"/>
          </a:xfrm>
          <a:prstGeom prst="rect">
            <a:avLst/>
          </a:prstGeom>
        </p:spPr>
      </p:pic>
    </p:spTree>
    <p:extLst>
      <p:ext uri="{BB962C8B-B14F-4D97-AF65-F5344CB8AC3E}">
        <p14:creationId xmlns:p14="http://schemas.microsoft.com/office/powerpoint/2010/main" val="525332996"/>
      </p:ext>
    </p:extLst>
  </p:cSld>
  <p:clrMap bg1="lt1" tx1="dk1" bg2="lt2" tx2="dk2" accent1="accent1" accent2="accent2" accent3="accent3" accent4="accent4" accent5="accent5" accent6="accent6" hlink="hlink" folHlink="folHlink"/>
  <p:sldLayoutIdLst>
    <p:sldLayoutId id="2147483751" r:id="rId1"/>
    <p:sldLayoutId id="2147483753" r:id="rId2"/>
    <p:sldLayoutId id="2147483754" r:id="rId3"/>
    <p:sldLayoutId id="2147483800" r:id="rId4"/>
    <p:sldLayoutId id="2147483801" r:id="rId5"/>
    <p:sldLayoutId id="2147483802" r:id="rId6"/>
    <p:sldLayoutId id="2147483803" r:id="rId7"/>
    <p:sldLayoutId id="2147483755" r:id="rId8"/>
    <p:sldLayoutId id="2147483839" r:id="rId9"/>
    <p:sldLayoutId id="2147483840" r:id="rId10"/>
    <p:sldLayoutId id="2147483805" r:id="rId11"/>
    <p:sldLayoutId id="2147483756" r:id="rId12"/>
    <p:sldLayoutId id="2147483811" r:id="rId13"/>
    <p:sldLayoutId id="2147483812" r:id="rId14"/>
    <p:sldLayoutId id="2147483760" r:id="rId15"/>
    <p:sldLayoutId id="2147483762" r:id="rId16"/>
    <p:sldLayoutId id="2147483809" r:id="rId17"/>
    <p:sldLayoutId id="2147483761" r:id="rId18"/>
    <p:sldLayoutId id="2147483810" r:id="rId19"/>
    <p:sldLayoutId id="2147483767" r:id="rId20"/>
    <p:sldLayoutId id="2147483768" r:id="rId21"/>
    <p:sldLayoutId id="2147483813" r:id="rId22"/>
    <p:sldLayoutId id="2147483769" r:id="rId23"/>
    <p:sldLayoutId id="2147483770" r:id="rId24"/>
    <p:sldLayoutId id="2147483808" r:id="rId25"/>
    <p:sldLayoutId id="2147483771" r:id="rId26"/>
    <p:sldLayoutId id="2147483772" r:id="rId27"/>
    <p:sldLayoutId id="2147483896" r:id="rId28"/>
    <p:sldLayoutId id="2147483897" r:id="rId29"/>
    <p:sldLayoutId id="2147483898" r:id="rId30"/>
    <p:sldLayoutId id="2147483899" r:id="rId31"/>
    <p:sldLayoutId id="2147483901" r:id="rId32"/>
    <p:sldLayoutId id="2147483902" r:id="rId33"/>
    <p:sldLayoutId id="2147483903" r:id="rId34"/>
    <p:sldLayoutId id="2147483904" r:id="rId35"/>
    <p:sldLayoutId id="2147483905" r:id="rId36"/>
    <p:sldLayoutId id="2147483906" r:id="rId37"/>
    <p:sldLayoutId id="2147483907" r:id="rId38"/>
    <p:sldLayoutId id="2147483908" r:id="rId39"/>
    <p:sldLayoutId id="2147483909" r:id="rId40"/>
    <p:sldLayoutId id="2147483910" r:id="rId41"/>
    <p:sldLayoutId id="2147483911" r:id="rId42"/>
    <p:sldLayoutId id="2147483912" r:id="rId43"/>
    <p:sldLayoutId id="2147483913" r:id="rId44"/>
    <p:sldLayoutId id="2147483918" r:id="rId45"/>
    <p:sldLayoutId id="2147483919" r:id="rId46"/>
    <p:sldLayoutId id="2147483920" r:id="rId47"/>
    <p:sldLayoutId id="2147483921" r:id="rId48"/>
    <p:sldLayoutId id="2147483922" r:id="rId49"/>
    <p:sldLayoutId id="2147483923" r:id="rId50"/>
    <p:sldLayoutId id="2147483924" r:id="rId51"/>
    <p:sldLayoutId id="2147483925" r:id="rId52"/>
    <p:sldLayoutId id="2147483926" r:id="rId5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xml"/><Relationship Id="rId1" Type="http://schemas.openxmlformats.org/officeDocument/2006/relationships/slideLayout" Target="../slideLayouts/slideLayout6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40.xml"/><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jpg"/><Relationship Id="rId1" Type="http://schemas.openxmlformats.org/officeDocument/2006/relationships/slideLayout" Target="../slideLayouts/slideLayout40.xml"/><Relationship Id="rId6" Type="http://schemas.openxmlformats.org/officeDocument/2006/relationships/image" Target="../media/image30.emf"/><Relationship Id="rId5" Type="http://schemas.openxmlformats.org/officeDocument/2006/relationships/image" Target="../media/image29.emf"/><Relationship Id="rId4" Type="http://schemas.openxmlformats.org/officeDocument/2006/relationships/image" Target="../media/image28.emf"/></Relationships>
</file>

<file path=ppt/slides/_rels/slide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40.xml"/><Relationship Id="rId5" Type="http://schemas.openxmlformats.org/officeDocument/2006/relationships/image" Target="../media/image35.png"/><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emf"/><Relationship Id="rId1" Type="http://schemas.openxmlformats.org/officeDocument/2006/relationships/slideLayout" Target="../slideLayouts/slideLayout40.xml"/><Relationship Id="rId6" Type="http://schemas.openxmlformats.org/officeDocument/2006/relationships/image" Target="../media/image40.png"/><Relationship Id="rId5" Type="http://schemas.openxmlformats.org/officeDocument/2006/relationships/image" Target="../media/image39.emf"/><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15999" y="844062"/>
            <a:ext cx="8463051" cy="952991"/>
          </a:xfrm>
        </p:spPr>
        <p:txBody>
          <a:bodyPr/>
          <a:lstStyle/>
          <a:p>
            <a:r>
              <a:rPr lang="en-GB" dirty="0"/>
              <a:t>Industrial need for particle technology education – a Pharma perspective</a:t>
            </a:r>
          </a:p>
        </p:txBody>
      </p:sp>
      <p:sp>
        <p:nvSpPr>
          <p:cNvPr id="8" name="Text Placeholder 7"/>
          <p:cNvSpPr>
            <a:spLocks noGrp="1"/>
          </p:cNvSpPr>
          <p:nvPr>
            <p:ph type="body" sz="quarter" idx="11"/>
          </p:nvPr>
        </p:nvSpPr>
        <p:spPr>
          <a:xfrm>
            <a:off x="215999" y="3026229"/>
            <a:ext cx="6480000" cy="518721"/>
          </a:xfrm>
        </p:spPr>
        <p:txBody>
          <a:bodyPr/>
          <a:lstStyle/>
          <a:p>
            <a:pPr>
              <a:lnSpc>
                <a:spcPct val="100000"/>
              </a:lnSpc>
            </a:pPr>
            <a:r>
              <a:rPr lang="en-GB" dirty="0"/>
              <a:t>Gavin Reynolds</a:t>
            </a:r>
            <a:endParaRPr lang="en-GB" b="0" dirty="0"/>
          </a:p>
        </p:txBody>
      </p:sp>
      <p:sp>
        <p:nvSpPr>
          <p:cNvPr id="9" name="Text Placeholder 8"/>
          <p:cNvSpPr>
            <a:spLocks noGrp="1"/>
          </p:cNvSpPr>
          <p:nvPr>
            <p:ph type="body" sz="quarter" idx="12"/>
          </p:nvPr>
        </p:nvSpPr>
        <p:spPr/>
        <p:txBody>
          <a:bodyPr/>
          <a:lstStyle/>
          <a:p>
            <a:r>
              <a:rPr lang="en-GB" dirty="0" err="1"/>
              <a:t>IFPRI</a:t>
            </a:r>
            <a:r>
              <a:rPr lang="en-GB" dirty="0"/>
              <a:t> Workshop on Education in Particle Technology, Sheffield, UK</a:t>
            </a:r>
          </a:p>
        </p:txBody>
      </p:sp>
      <p:sp>
        <p:nvSpPr>
          <p:cNvPr id="11" name="Text Placeholder 10"/>
          <p:cNvSpPr>
            <a:spLocks noGrp="1"/>
          </p:cNvSpPr>
          <p:nvPr>
            <p:ph type="body" sz="quarter" idx="15"/>
          </p:nvPr>
        </p:nvSpPr>
        <p:spPr/>
        <p:txBody>
          <a:bodyPr/>
          <a:lstStyle/>
          <a:p>
            <a:endParaRPr lang="en-GB"/>
          </a:p>
        </p:txBody>
      </p:sp>
      <p:sp>
        <p:nvSpPr>
          <p:cNvPr id="10" name="Text Placeholder 9"/>
          <p:cNvSpPr>
            <a:spLocks noGrp="1"/>
          </p:cNvSpPr>
          <p:nvPr>
            <p:ph type="body" sz="quarter" idx="13"/>
          </p:nvPr>
        </p:nvSpPr>
        <p:spPr/>
        <p:txBody>
          <a:bodyPr/>
          <a:lstStyle/>
          <a:p>
            <a:r>
              <a:rPr lang="en-GB" dirty="0"/>
              <a:t>April 2017</a:t>
            </a:r>
          </a:p>
        </p:txBody>
      </p:sp>
    </p:spTree>
    <p:extLst>
      <p:ext uri="{BB962C8B-B14F-4D97-AF65-F5344CB8AC3E}">
        <p14:creationId xmlns:p14="http://schemas.microsoft.com/office/powerpoint/2010/main" val="2789959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Placeholder 22"/>
          <p:cNvSpPr>
            <a:spLocks noGrp="1"/>
          </p:cNvSpPr>
          <p:nvPr>
            <p:ph type="body" sz="quarter" idx="11"/>
          </p:nvPr>
        </p:nvSpPr>
        <p:spPr>
          <a:xfrm>
            <a:off x="237059" y="1099751"/>
            <a:ext cx="8536237" cy="5041557"/>
          </a:xfrm>
        </p:spPr>
        <p:txBody>
          <a:bodyPr/>
          <a:lstStyle/>
          <a:p>
            <a:pPr marL="342900" indent="-342900">
              <a:buFont typeface="Arial" panose="020B0604020202020204" pitchFamily="34" charset="0"/>
              <a:buChar char="•"/>
            </a:pPr>
            <a:r>
              <a:rPr lang="en-GB" dirty="0"/>
              <a:t>Particle size analysis</a:t>
            </a:r>
          </a:p>
          <a:p>
            <a:pPr marL="800100" lvl="1" indent="-342900">
              <a:buFont typeface="Arial" panose="020B0604020202020204" pitchFamily="34" charset="0"/>
              <a:buChar char="•"/>
            </a:pPr>
            <a:r>
              <a:rPr lang="en-GB" dirty="0"/>
              <a:t>Where does the data come from?</a:t>
            </a:r>
          </a:p>
          <a:p>
            <a:pPr marL="800100" lvl="1" indent="-342900">
              <a:buFont typeface="Arial" panose="020B0604020202020204" pitchFamily="34" charset="0"/>
              <a:buChar char="•"/>
            </a:pPr>
            <a:r>
              <a:rPr lang="en-GB" dirty="0"/>
              <a:t>What do the numbers mean?</a:t>
            </a:r>
          </a:p>
          <a:p>
            <a:pPr marL="800100" lvl="1" indent="-342900">
              <a:buFont typeface="Arial" panose="020B0604020202020204" pitchFamily="34" charset="0"/>
              <a:buChar char="•"/>
            </a:pPr>
            <a:r>
              <a:rPr lang="en-GB" dirty="0"/>
              <a:t>What is particle shape?</a:t>
            </a:r>
          </a:p>
          <a:p>
            <a:pPr marL="800100" lvl="1" indent="-342900">
              <a:buFont typeface="Arial" panose="020B0604020202020204" pitchFamily="34" charset="0"/>
              <a:buChar char="•"/>
            </a:pPr>
            <a:r>
              <a:rPr lang="en-GB" dirty="0"/>
              <a:t>How to manipulate the numbers and use for modelling?</a:t>
            </a:r>
          </a:p>
          <a:p>
            <a:pPr marL="800100" lvl="1"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 Particulate material properties and behaviour</a:t>
            </a:r>
          </a:p>
          <a:p>
            <a:pPr marL="800100" lvl="1" indent="-342900">
              <a:buFont typeface="Arial" panose="020B0604020202020204" pitchFamily="34" charset="0"/>
              <a:buChar char="•"/>
            </a:pPr>
            <a:r>
              <a:rPr lang="en-GB" dirty="0"/>
              <a:t>Bulk properties, such as flow, mechanical properties, segregation etc.</a:t>
            </a:r>
          </a:p>
        </p:txBody>
      </p:sp>
      <p:sp>
        <p:nvSpPr>
          <p:cNvPr id="22" name="Title 21"/>
          <p:cNvSpPr>
            <a:spLocks noGrp="1"/>
          </p:cNvSpPr>
          <p:nvPr>
            <p:ph type="title"/>
          </p:nvPr>
        </p:nvSpPr>
        <p:spPr/>
        <p:txBody>
          <a:bodyPr/>
          <a:lstStyle/>
          <a:p>
            <a:r>
              <a:rPr lang="en-GB" dirty="0"/>
              <a:t>What do I find myself having to teach graduate engineers…?</a:t>
            </a:r>
          </a:p>
        </p:txBody>
      </p:sp>
      <p:sp>
        <p:nvSpPr>
          <p:cNvPr id="20" name="Slide Number Placeholder 19"/>
          <p:cNvSpPr>
            <a:spLocks noGrp="1"/>
          </p:cNvSpPr>
          <p:nvPr>
            <p:ph type="sldNum" sz="quarter" idx="4"/>
          </p:nvPr>
        </p:nvSpPr>
        <p:spPr/>
        <p:txBody>
          <a:bodyPr/>
          <a:lstStyle/>
          <a:p>
            <a:fld id="{3C4F54F3-C349-4609-AFEE-01462D5C7942}" type="slidenum">
              <a:rPr lang="en-GB" smtClean="0"/>
              <a:pPr/>
              <a:t>10</a:t>
            </a:fld>
            <a:endParaRPr lang="en-GB" dirty="0"/>
          </a:p>
        </p:txBody>
      </p:sp>
    </p:spTree>
    <p:extLst>
      <p:ext uri="{BB962C8B-B14F-4D97-AF65-F5344CB8AC3E}">
        <p14:creationId xmlns:p14="http://schemas.microsoft.com/office/powerpoint/2010/main" val="361334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Placeholder 22"/>
          <p:cNvSpPr>
            <a:spLocks noGrp="1"/>
          </p:cNvSpPr>
          <p:nvPr>
            <p:ph type="body" sz="quarter" idx="11"/>
          </p:nvPr>
        </p:nvSpPr>
        <p:spPr>
          <a:xfrm>
            <a:off x="237059" y="1099751"/>
            <a:ext cx="8536237" cy="5041557"/>
          </a:xfrm>
        </p:spPr>
        <p:txBody>
          <a:bodyPr/>
          <a:lstStyle/>
          <a:p>
            <a:pPr marL="342900" indent="-342900">
              <a:buFont typeface="Arial" panose="020B0604020202020204" pitchFamily="34" charset="0"/>
              <a:buChar char="•"/>
            </a:pPr>
            <a:r>
              <a:rPr lang="en-GB" dirty="0"/>
              <a:t>Unit operations (occasionally someone may have come across filtration…)</a:t>
            </a:r>
          </a:p>
          <a:p>
            <a:pPr marL="800100" lvl="1" indent="-342900">
              <a:buFont typeface="Arial" panose="020B0604020202020204" pitchFamily="34" charset="0"/>
              <a:buChar char="•"/>
            </a:pPr>
            <a:r>
              <a:rPr lang="en-GB" dirty="0"/>
              <a:t>Understanding of fundamental principals</a:t>
            </a:r>
          </a:p>
          <a:p>
            <a:pPr marL="800100" lvl="1" indent="-342900">
              <a:buFont typeface="Arial" panose="020B0604020202020204" pitchFamily="34" charset="0"/>
              <a:buChar char="•"/>
            </a:pPr>
            <a:r>
              <a:rPr lang="en-GB" dirty="0"/>
              <a:t>Design, operating parameters, scale-up approaches etc.</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Process modelling – using modelling packages (e.g. </a:t>
            </a:r>
            <a:r>
              <a:rPr lang="en-GB" dirty="0" err="1"/>
              <a:t>gFormulate</a:t>
            </a:r>
            <a:r>
              <a:rPr lang="en-GB" dirty="0"/>
              <a:t>, in-house, being able to implement own/literature models)</a:t>
            </a:r>
          </a:p>
          <a:p>
            <a:pPr marL="800100" lvl="1" indent="-342900">
              <a:buFont typeface="Arial" panose="020B0604020202020204" pitchFamily="34" charset="0"/>
              <a:buChar char="•"/>
            </a:pPr>
            <a:endParaRPr lang="en-GB" dirty="0"/>
          </a:p>
        </p:txBody>
      </p:sp>
      <p:sp>
        <p:nvSpPr>
          <p:cNvPr id="22" name="Title 21"/>
          <p:cNvSpPr>
            <a:spLocks noGrp="1"/>
          </p:cNvSpPr>
          <p:nvPr>
            <p:ph type="title"/>
          </p:nvPr>
        </p:nvSpPr>
        <p:spPr/>
        <p:txBody>
          <a:bodyPr/>
          <a:lstStyle/>
          <a:p>
            <a:r>
              <a:rPr lang="en-GB" dirty="0"/>
              <a:t>What do I find myself having to teach graduate engineers…?</a:t>
            </a:r>
          </a:p>
        </p:txBody>
      </p:sp>
      <p:sp>
        <p:nvSpPr>
          <p:cNvPr id="20" name="Slide Number Placeholder 19"/>
          <p:cNvSpPr>
            <a:spLocks noGrp="1"/>
          </p:cNvSpPr>
          <p:nvPr>
            <p:ph type="sldNum" sz="quarter" idx="4"/>
          </p:nvPr>
        </p:nvSpPr>
        <p:spPr/>
        <p:txBody>
          <a:bodyPr/>
          <a:lstStyle/>
          <a:p>
            <a:fld id="{3C4F54F3-C349-4609-AFEE-01462D5C7942}" type="slidenum">
              <a:rPr lang="en-GB" smtClean="0"/>
              <a:pPr/>
              <a:t>11</a:t>
            </a:fld>
            <a:endParaRPr lang="en-GB" dirty="0"/>
          </a:p>
        </p:txBody>
      </p:sp>
    </p:spTree>
    <p:extLst>
      <p:ext uri="{BB962C8B-B14F-4D97-AF65-F5344CB8AC3E}">
        <p14:creationId xmlns:p14="http://schemas.microsoft.com/office/powerpoint/2010/main" val="2631839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Placeholder 22"/>
          <p:cNvSpPr>
            <a:spLocks noGrp="1"/>
          </p:cNvSpPr>
          <p:nvPr>
            <p:ph type="body" sz="quarter" idx="11"/>
          </p:nvPr>
        </p:nvSpPr>
        <p:spPr>
          <a:xfrm>
            <a:off x="632845" y="1600096"/>
            <a:ext cx="7664994" cy="4229521"/>
          </a:xfrm>
        </p:spPr>
        <p:txBody>
          <a:bodyPr/>
          <a:lstStyle/>
          <a:p>
            <a:pPr marL="342900" indent="-342900">
              <a:buFont typeface="Arial" panose="020B0604020202020204" pitchFamily="34" charset="0"/>
              <a:buChar char="•"/>
            </a:pPr>
            <a:r>
              <a:rPr lang="en-GB" dirty="0"/>
              <a:t>Capabilities for our engineers:</a:t>
            </a:r>
          </a:p>
          <a:p>
            <a:pPr marL="800100" lvl="1" indent="-342900">
              <a:buFont typeface="Arial" panose="020B0604020202020204" pitchFamily="34" charset="0"/>
              <a:buChar char="•"/>
            </a:pPr>
            <a:r>
              <a:rPr lang="en-GB" dirty="0">
                <a:solidFill>
                  <a:schemeClr val="tx2"/>
                </a:solidFill>
              </a:rPr>
              <a:t>Understand, develop, scale-up, transfer and optimise any process, with constrained material usage</a:t>
            </a:r>
          </a:p>
          <a:p>
            <a:pPr marL="800100" lvl="1" indent="-342900">
              <a:buFont typeface="Arial" panose="020B0604020202020204" pitchFamily="34" charset="0"/>
              <a:buChar char="•"/>
            </a:pPr>
            <a:endParaRPr lang="en-GB" dirty="0"/>
          </a:p>
          <a:p>
            <a:pPr marL="800100" lvl="1" indent="-342900">
              <a:buFont typeface="Arial" panose="020B0604020202020204" pitchFamily="34" charset="0"/>
              <a:buChar char="•"/>
            </a:pPr>
            <a:r>
              <a:rPr lang="en-GB" dirty="0"/>
              <a:t>To be effective at this takes a lot longer for those without a strong particle technology background</a:t>
            </a:r>
          </a:p>
          <a:p>
            <a:pPr marL="800100" lvl="1" indent="-342900">
              <a:buFont typeface="Arial" panose="020B0604020202020204" pitchFamily="34" charset="0"/>
              <a:buChar char="•"/>
            </a:pPr>
            <a:endParaRPr lang="en-GB" dirty="0"/>
          </a:p>
        </p:txBody>
      </p:sp>
      <p:sp>
        <p:nvSpPr>
          <p:cNvPr id="22" name="Title 21"/>
          <p:cNvSpPr>
            <a:spLocks noGrp="1"/>
          </p:cNvSpPr>
          <p:nvPr>
            <p:ph type="title"/>
          </p:nvPr>
        </p:nvSpPr>
        <p:spPr/>
        <p:txBody>
          <a:bodyPr/>
          <a:lstStyle/>
          <a:p>
            <a:r>
              <a:rPr lang="en-GB" dirty="0"/>
              <a:t>Summary</a:t>
            </a:r>
          </a:p>
        </p:txBody>
      </p:sp>
      <p:sp>
        <p:nvSpPr>
          <p:cNvPr id="20" name="Slide Number Placeholder 19"/>
          <p:cNvSpPr>
            <a:spLocks noGrp="1"/>
          </p:cNvSpPr>
          <p:nvPr>
            <p:ph type="sldNum" sz="quarter" idx="4"/>
          </p:nvPr>
        </p:nvSpPr>
        <p:spPr/>
        <p:txBody>
          <a:bodyPr/>
          <a:lstStyle/>
          <a:p>
            <a:fld id="{3C4F54F3-C349-4609-AFEE-01462D5C7942}" type="slidenum">
              <a:rPr lang="en-GB" smtClean="0"/>
              <a:pPr/>
              <a:t>12</a:t>
            </a:fld>
            <a:endParaRPr lang="en-GB" dirty="0"/>
          </a:p>
        </p:txBody>
      </p:sp>
    </p:spTree>
    <p:extLst>
      <p:ext uri="{BB962C8B-B14F-4D97-AF65-F5344CB8AC3E}">
        <p14:creationId xmlns:p14="http://schemas.microsoft.com/office/powerpoint/2010/main" val="4056379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GB"/>
          </a:p>
        </p:txBody>
      </p:sp>
      <p:pic>
        <p:nvPicPr>
          <p:cNvPr id="10242" name="Picture 2" descr="C:\GR\TmpDev\Presentations2\AZ ICONS\PNG ICONS\Neuro - Sky Blue_Solid.png"/>
          <p:cNvPicPr>
            <a:picLocks noChangeAspect="1" noChangeArrowheads="1"/>
          </p:cNvPicPr>
          <p:nvPr/>
        </p:nvPicPr>
        <p:blipFill>
          <a:blip r:embed="rId3"/>
          <a:srcRect/>
          <a:stretch>
            <a:fillRect/>
          </a:stretch>
        </p:blipFill>
        <p:spPr bwMode="auto">
          <a:xfrm>
            <a:off x="2604407" y="2630534"/>
            <a:ext cx="1879375" cy="1658133"/>
          </a:xfrm>
          <a:prstGeom prst="rect">
            <a:avLst/>
          </a:prstGeom>
          <a:noFill/>
        </p:spPr>
      </p:pic>
      <p:sp>
        <p:nvSpPr>
          <p:cNvPr id="4" name="TextBox 3"/>
          <p:cNvSpPr txBox="1"/>
          <p:nvPr/>
        </p:nvSpPr>
        <p:spPr>
          <a:xfrm>
            <a:off x="5003074" y="2630533"/>
            <a:ext cx="1085554" cy="1862048"/>
          </a:xfrm>
          <a:prstGeom prst="rect">
            <a:avLst/>
          </a:prstGeom>
          <a:noFill/>
        </p:spPr>
        <p:txBody>
          <a:bodyPr wrap="none" rtlCol="0">
            <a:spAutoFit/>
          </a:bodyPr>
          <a:lstStyle/>
          <a:p>
            <a:r>
              <a:rPr lang="en-GB" sz="11500" b="1" dirty="0">
                <a:solidFill>
                  <a:srgbClr val="00A9CE"/>
                </a:solidFill>
              </a:rPr>
              <a:t>?</a:t>
            </a:r>
          </a:p>
        </p:txBody>
      </p:sp>
    </p:spTree>
    <p:extLst>
      <p:ext uri="{BB962C8B-B14F-4D97-AF65-F5344CB8AC3E}">
        <p14:creationId xmlns:p14="http://schemas.microsoft.com/office/powerpoint/2010/main" val="1742319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C4F54F3-C349-4609-AFEE-01462D5C7942}" type="slidenum">
              <a:rPr lang="en-GB" smtClean="0"/>
              <a:pPr/>
              <a:t>14</a:t>
            </a:fld>
            <a:endParaRPr lang="en-GB"/>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2"/>
          <p:cNvSpPr>
            <a:spLocks noGrp="1"/>
          </p:cNvSpPr>
          <p:nvPr>
            <p:ph type="title"/>
          </p:nvPr>
        </p:nvSpPr>
        <p:spPr/>
        <p:txBody>
          <a:bodyPr/>
          <a:lstStyle/>
          <a:p>
            <a:r>
              <a:rPr lang="en-GB" sz="2400">
                <a:solidFill>
                  <a:schemeClr val="accent2"/>
                </a:solidFill>
              </a:rPr>
              <a:t>Drivers for change in Pharmaceutical Development</a:t>
            </a:r>
            <a:endParaRPr lang="en-GB" sz="2400"/>
          </a:p>
        </p:txBody>
      </p:sp>
      <p:sp>
        <p:nvSpPr>
          <p:cNvPr id="30723" name="Slide Number Placeholder 3"/>
          <p:cNvSpPr>
            <a:spLocks noGrp="1"/>
          </p:cNvSpPr>
          <p:nvPr>
            <p:ph type="sldNum" sz="quarter" idx="4"/>
          </p:nvPr>
        </p:nvSpPr>
        <p:spPr bwMode="auto">
          <a:prstGeom prst="rect">
            <a:avLst/>
          </a:prstGeom>
          <a:noFill/>
          <a:ln>
            <a:miter lim="800000"/>
            <a:headEnd/>
            <a:tailEnd/>
          </a:ln>
        </p:spPr>
        <p:txBody>
          <a:bodyPr/>
          <a:lstStyle/>
          <a:p>
            <a:fld id="{0BB843A8-4129-4255-8306-9A9B59DF43BF}" type="slidenum">
              <a:rPr lang="en-GB" altLang="en-US"/>
              <a:pPr/>
              <a:t>2</a:t>
            </a:fld>
            <a:endParaRPr lang="en-GB" altLang="en-US"/>
          </a:p>
        </p:txBody>
      </p:sp>
      <p:sp>
        <p:nvSpPr>
          <p:cNvPr id="5" name="Chevron 4"/>
          <p:cNvSpPr/>
          <p:nvPr/>
        </p:nvSpPr>
        <p:spPr bwMode="auto">
          <a:xfrm>
            <a:off x="631825" y="937684"/>
            <a:ext cx="4613275" cy="4953000"/>
          </a:xfrm>
          <a:prstGeom prst="chevron">
            <a:avLst/>
          </a:prstGeom>
          <a:solidFill>
            <a:srgbClr val="00A9CE"/>
          </a:solidFill>
          <a:ln w="9525" cap="flat" cmpd="sng" algn="ctr">
            <a:solidFill>
              <a:schemeClr val="tx1"/>
            </a:solidFill>
            <a:prstDash val="solid"/>
            <a:round/>
            <a:headEnd type="none" w="med" len="med"/>
            <a:tailEnd type="none" w="med" len="med"/>
          </a:ln>
          <a:effectLst/>
        </p:spPr>
        <p:txBody>
          <a:bodyPr anchor="ctr"/>
          <a:lstStyle/>
          <a:p>
            <a:pPr algn="ctr"/>
            <a:endParaRPr lang="en-US">
              <a:solidFill>
                <a:schemeClr val="bg1"/>
              </a:solidFill>
            </a:endParaRPr>
          </a:p>
        </p:txBody>
      </p:sp>
      <p:sp>
        <p:nvSpPr>
          <p:cNvPr id="6" name="Chevron 5"/>
          <p:cNvSpPr/>
          <p:nvPr/>
        </p:nvSpPr>
        <p:spPr bwMode="auto">
          <a:xfrm>
            <a:off x="3635375" y="937684"/>
            <a:ext cx="4613275" cy="4953000"/>
          </a:xfrm>
          <a:prstGeom prst="chevron">
            <a:avLst/>
          </a:prstGeom>
          <a:solidFill>
            <a:srgbClr val="00A9CE"/>
          </a:solidFill>
          <a:ln w="9525" cap="flat" cmpd="sng" algn="ctr">
            <a:solidFill>
              <a:schemeClr val="tx1"/>
            </a:solidFill>
            <a:prstDash val="solid"/>
            <a:round/>
            <a:headEnd type="none" w="med" len="med"/>
            <a:tailEnd type="none" w="med" len="med"/>
          </a:ln>
          <a:effectLst/>
        </p:spPr>
        <p:txBody>
          <a:bodyPr anchor="ctr"/>
          <a:lstStyle/>
          <a:p>
            <a:pPr algn="ctr"/>
            <a:endParaRPr lang="en-US">
              <a:solidFill>
                <a:schemeClr val="bg1"/>
              </a:solidFill>
            </a:endParaRPr>
          </a:p>
        </p:txBody>
      </p:sp>
      <p:cxnSp>
        <p:nvCxnSpPr>
          <p:cNvPr id="30731" name="Straight Connector 10"/>
          <p:cNvCxnSpPr>
            <a:cxnSpLocks noChangeShapeType="1"/>
          </p:cNvCxnSpPr>
          <p:nvPr/>
        </p:nvCxnSpPr>
        <p:spPr bwMode="auto">
          <a:xfrm>
            <a:off x="841758" y="3413658"/>
            <a:ext cx="7860917" cy="0"/>
          </a:xfrm>
          <a:prstGeom prst="line">
            <a:avLst/>
          </a:prstGeom>
          <a:noFill/>
          <a:ln w="9525" algn="ctr">
            <a:solidFill>
              <a:schemeClr val="tx1"/>
            </a:solidFill>
            <a:prstDash val="dash"/>
            <a:round/>
            <a:headEnd/>
            <a:tailEnd/>
          </a:ln>
        </p:spPr>
      </p:cxnSp>
      <p:sp>
        <p:nvSpPr>
          <p:cNvPr id="30732" name="TextBox 13"/>
          <p:cNvSpPr txBox="1">
            <a:spLocks noChangeArrowheads="1"/>
          </p:cNvSpPr>
          <p:nvPr/>
        </p:nvSpPr>
        <p:spPr bwMode="auto">
          <a:xfrm rot="16200000">
            <a:off x="-43069" y="4491550"/>
            <a:ext cx="1010213" cy="400110"/>
          </a:xfrm>
          <a:prstGeom prst="rect">
            <a:avLst/>
          </a:prstGeom>
          <a:noFill/>
          <a:ln w="9525">
            <a:noFill/>
            <a:miter lim="800000"/>
            <a:headEnd/>
            <a:tailEnd/>
          </a:ln>
        </p:spPr>
        <p:txBody>
          <a:bodyPr wrap="none">
            <a:spAutoFit/>
          </a:bodyPr>
          <a:lstStyle/>
          <a:p>
            <a:r>
              <a:rPr lang="en-GB" sz="2000" b="1">
                <a:solidFill>
                  <a:srgbClr val="830051"/>
                </a:solidFill>
              </a:rPr>
              <a:t>Market</a:t>
            </a:r>
          </a:p>
        </p:txBody>
      </p:sp>
      <p:sp>
        <p:nvSpPr>
          <p:cNvPr id="30733" name="TextBox 14"/>
          <p:cNvSpPr txBox="1">
            <a:spLocks noChangeArrowheads="1"/>
          </p:cNvSpPr>
          <p:nvPr/>
        </p:nvSpPr>
        <p:spPr bwMode="auto">
          <a:xfrm rot="16200000">
            <a:off x="-215392" y="1840098"/>
            <a:ext cx="1354858" cy="400110"/>
          </a:xfrm>
          <a:prstGeom prst="rect">
            <a:avLst/>
          </a:prstGeom>
          <a:noFill/>
          <a:ln w="9525">
            <a:noFill/>
            <a:miter lim="800000"/>
            <a:headEnd/>
            <a:tailEnd/>
          </a:ln>
        </p:spPr>
        <p:txBody>
          <a:bodyPr wrap="none">
            <a:spAutoFit/>
          </a:bodyPr>
          <a:lstStyle/>
          <a:p>
            <a:r>
              <a:rPr lang="en-GB" sz="2000" b="1" dirty="0">
                <a:solidFill>
                  <a:srgbClr val="830051"/>
                </a:solidFill>
              </a:rPr>
              <a:t>Company</a:t>
            </a:r>
          </a:p>
        </p:txBody>
      </p:sp>
      <p:sp>
        <p:nvSpPr>
          <p:cNvPr id="30734" name="TextBox 15"/>
          <p:cNvSpPr txBox="1">
            <a:spLocks noChangeArrowheads="1"/>
          </p:cNvSpPr>
          <p:nvPr/>
        </p:nvSpPr>
        <p:spPr bwMode="auto">
          <a:xfrm>
            <a:off x="1701329" y="924968"/>
            <a:ext cx="1274773" cy="369332"/>
          </a:xfrm>
          <a:prstGeom prst="rect">
            <a:avLst/>
          </a:prstGeom>
          <a:noFill/>
          <a:ln w="9525">
            <a:noFill/>
            <a:miter lim="800000"/>
            <a:headEnd/>
            <a:tailEnd/>
          </a:ln>
        </p:spPr>
        <p:txBody>
          <a:bodyPr wrap="none">
            <a:spAutoFit/>
          </a:bodyPr>
          <a:lstStyle/>
          <a:p>
            <a:r>
              <a:rPr lang="en-GB" b="1" dirty="0">
                <a:solidFill>
                  <a:srgbClr val="002F5F"/>
                </a:solidFill>
              </a:rPr>
              <a:t>Yesterday</a:t>
            </a:r>
          </a:p>
        </p:txBody>
      </p:sp>
      <p:sp>
        <p:nvSpPr>
          <p:cNvPr id="30735" name="TextBox 16"/>
          <p:cNvSpPr txBox="1">
            <a:spLocks noChangeArrowheads="1"/>
          </p:cNvSpPr>
          <p:nvPr/>
        </p:nvSpPr>
        <p:spPr bwMode="auto">
          <a:xfrm>
            <a:off x="4705207" y="922867"/>
            <a:ext cx="847220" cy="369332"/>
          </a:xfrm>
          <a:prstGeom prst="rect">
            <a:avLst/>
          </a:prstGeom>
          <a:noFill/>
          <a:ln w="9525">
            <a:noFill/>
            <a:miter lim="800000"/>
            <a:headEnd/>
            <a:tailEnd/>
          </a:ln>
        </p:spPr>
        <p:txBody>
          <a:bodyPr wrap="none">
            <a:spAutoFit/>
          </a:bodyPr>
          <a:lstStyle/>
          <a:p>
            <a:r>
              <a:rPr lang="en-GB" b="1" dirty="0">
                <a:solidFill>
                  <a:srgbClr val="002F5F"/>
                </a:solidFill>
              </a:rPr>
              <a:t>Today</a:t>
            </a:r>
          </a:p>
        </p:txBody>
      </p:sp>
      <p:sp>
        <p:nvSpPr>
          <p:cNvPr id="30736" name="TextBox 17"/>
          <p:cNvSpPr txBox="1">
            <a:spLocks noChangeArrowheads="1"/>
          </p:cNvSpPr>
          <p:nvPr/>
        </p:nvSpPr>
        <p:spPr bwMode="auto">
          <a:xfrm>
            <a:off x="1469733" y="1497009"/>
            <a:ext cx="1882247" cy="430887"/>
          </a:xfrm>
          <a:prstGeom prst="rect">
            <a:avLst/>
          </a:prstGeom>
          <a:noFill/>
          <a:ln w="9525">
            <a:noFill/>
            <a:miter lim="800000"/>
            <a:headEnd/>
            <a:tailEnd/>
          </a:ln>
        </p:spPr>
        <p:txBody>
          <a:bodyPr wrap="none">
            <a:spAutoFit/>
          </a:bodyPr>
          <a:lstStyle/>
          <a:p>
            <a:pPr algn="ctr"/>
            <a:r>
              <a:rPr lang="en-GB" sz="1100" b="1" dirty="0">
                <a:solidFill>
                  <a:schemeClr val="bg1"/>
                </a:solidFill>
              </a:rPr>
              <a:t>The prescriber is the key </a:t>
            </a:r>
            <a:br>
              <a:rPr lang="en-GB" sz="1100" b="1" dirty="0">
                <a:solidFill>
                  <a:schemeClr val="bg1"/>
                </a:solidFill>
              </a:rPr>
            </a:br>
            <a:r>
              <a:rPr lang="en-GB" sz="1100" b="1" dirty="0">
                <a:solidFill>
                  <a:schemeClr val="bg1"/>
                </a:solidFill>
              </a:rPr>
              <a:t>stakeholder</a:t>
            </a:r>
          </a:p>
        </p:txBody>
      </p:sp>
      <p:sp>
        <p:nvSpPr>
          <p:cNvPr id="30737" name="TextBox 18"/>
          <p:cNvSpPr txBox="1">
            <a:spLocks noChangeArrowheads="1"/>
          </p:cNvSpPr>
          <p:nvPr/>
        </p:nvSpPr>
        <p:spPr bwMode="auto">
          <a:xfrm>
            <a:off x="1790675" y="2000250"/>
            <a:ext cx="2334293" cy="276999"/>
          </a:xfrm>
          <a:prstGeom prst="rect">
            <a:avLst/>
          </a:prstGeom>
          <a:noFill/>
          <a:ln w="9525">
            <a:noFill/>
            <a:miter lim="800000"/>
            <a:headEnd/>
            <a:tailEnd/>
          </a:ln>
        </p:spPr>
        <p:txBody>
          <a:bodyPr wrap="none">
            <a:spAutoFit/>
          </a:bodyPr>
          <a:lstStyle/>
          <a:p>
            <a:r>
              <a:rPr lang="en-GB" sz="1200" b="1" dirty="0">
                <a:solidFill>
                  <a:schemeClr val="bg1"/>
                </a:solidFill>
              </a:rPr>
              <a:t>Simple Distribution Channels</a:t>
            </a:r>
          </a:p>
        </p:txBody>
      </p:sp>
      <p:sp>
        <p:nvSpPr>
          <p:cNvPr id="30738" name="TextBox 19"/>
          <p:cNvSpPr txBox="1">
            <a:spLocks noChangeArrowheads="1"/>
          </p:cNvSpPr>
          <p:nvPr/>
        </p:nvSpPr>
        <p:spPr bwMode="auto">
          <a:xfrm>
            <a:off x="2815547" y="2717582"/>
            <a:ext cx="1725152" cy="461665"/>
          </a:xfrm>
          <a:prstGeom prst="rect">
            <a:avLst/>
          </a:prstGeom>
          <a:noFill/>
          <a:ln w="9525">
            <a:noFill/>
            <a:miter lim="800000"/>
            <a:headEnd/>
            <a:tailEnd/>
          </a:ln>
        </p:spPr>
        <p:txBody>
          <a:bodyPr wrap="none">
            <a:spAutoFit/>
          </a:bodyPr>
          <a:lstStyle/>
          <a:p>
            <a:r>
              <a:rPr lang="en-GB" sz="1200" b="1" dirty="0">
                <a:solidFill>
                  <a:schemeClr val="bg1"/>
                </a:solidFill>
              </a:rPr>
              <a:t>Branded competition</a:t>
            </a:r>
          </a:p>
          <a:p>
            <a:pPr algn="ctr"/>
            <a:r>
              <a:rPr lang="en-GB" sz="1200" b="1" dirty="0">
                <a:solidFill>
                  <a:schemeClr val="bg1"/>
                </a:solidFill>
              </a:rPr>
              <a:t> (on-patent)</a:t>
            </a:r>
          </a:p>
        </p:txBody>
      </p:sp>
      <p:sp>
        <p:nvSpPr>
          <p:cNvPr id="30739" name="TextBox 20"/>
          <p:cNvSpPr txBox="1">
            <a:spLocks noChangeArrowheads="1"/>
          </p:cNvSpPr>
          <p:nvPr/>
        </p:nvSpPr>
        <p:spPr bwMode="auto">
          <a:xfrm>
            <a:off x="2901127" y="3604773"/>
            <a:ext cx="1431802" cy="276999"/>
          </a:xfrm>
          <a:prstGeom prst="rect">
            <a:avLst/>
          </a:prstGeom>
          <a:noFill/>
          <a:ln w="9525">
            <a:noFill/>
            <a:miter lim="800000"/>
            <a:headEnd/>
            <a:tailEnd/>
          </a:ln>
        </p:spPr>
        <p:txBody>
          <a:bodyPr wrap="none">
            <a:spAutoFit/>
          </a:bodyPr>
          <a:lstStyle/>
          <a:p>
            <a:r>
              <a:rPr lang="en-GB" sz="1200" b="1" dirty="0">
                <a:solidFill>
                  <a:schemeClr val="bg1"/>
                </a:solidFill>
              </a:rPr>
              <a:t>4-6 Major Brands</a:t>
            </a:r>
          </a:p>
        </p:txBody>
      </p:sp>
      <p:sp>
        <p:nvSpPr>
          <p:cNvPr id="30740" name="TextBox 21"/>
          <p:cNvSpPr txBox="1">
            <a:spLocks noChangeArrowheads="1"/>
          </p:cNvSpPr>
          <p:nvPr/>
        </p:nvSpPr>
        <p:spPr bwMode="auto">
          <a:xfrm>
            <a:off x="2238947" y="4270523"/>
            <a:ext cx="1473480" cy="276999"/>
          </a:xfrm>
          <a:prstGeom prst="rect">
            <a:avLst/>
          </a:prstGeom>
          <a:noFill/>
          <a:ln w="9525">
            <a:noFill/>
            <a:miter lim="800000"/>
            <a:headEnd/>
            <a:tailEnd/>
          </a:ln>
        </p:spPr>
        <p:txBody>
          <a:bodyPr wrap="none">
            <a:spAutoFit/>
          </a:bodyPr>
          <a:lstStyle/>
          <a:p>
            <a:r>
              <a:rPr lang="en-GB" sz="1200" b="1">
                <a:solidFill>
                  <a:schemeClr val="bg1"/>
                </a:solidFill>
              </a:rPr>
              <a:t>1-2 launches/year</a:t>
            </a:r>
          </a:p>
        </p:txBody>
      </p:sp>
      <p:sp>
        <p:nvSpPr>
          <p:cNvPr id="30741" name="TextBox 22"/>
          <p:cNvSpPr txBox="1">
            <a:spLocks noChangeArrowheads="1"/>
          </p:cNvSpPr>
          <p:nvPr/>
        </p:nvSpPr>
        <p:spPr bwMode="auto">
          <a:xfrm>
            <a:off x="1716459" y="4747260"/>
            <a:ext cx="1806905" cy="276999"/>
          </a:xfrm>
          <a:prstGeom prst="rect">
            <a:avLst/>
          </a:prstGeom>
          <a:noFill/>
          <a:ln w="9525">
            <a:noFill/>
            <a:miter lim="800000"/>
            <a:headEnd/>
            <a:tailEnd/>
          </a:ln>
        </p:spPr>
        <p:txBody>
          <a:bodyPr wrap="none">
            <a:spAutoFit/>
          </a:bodyPr>
          <a:lstStyle/>
          <a:p>
            <a:r>
              <a:rPr lang="en-GB" sz="1200" b="1" dirty="0">
                <a:solidFill>
                  <a:schemeClr val="bg1"/>
                </a:solidFill>
              </a:rPr>
              <a:t>Mature Markets Focus</a:t>
            </a:r>
          </a:p>
        </p:txBody>
      </p:sp>
      <p:sp>
        <p:nvSpPr>
          <p:cNvPr id="30742" name="TextBox 23"/>
          <p:cNvSpPr txBox="1">
            <a:spLocks noChangeArrowheads="1"/>
          </p:cNvSpPr>
          <p:nvPr/>
        </p:nvSpPr>
        <p:spPr bwMode="auto">
          <a:xfrm>
            <a:off x="1330081" y="5238698"/>
            <a:ext cx="1635384" cy="276999"/>
          </a:xfrm>
          <a:prstGeom prst="rect">
            <a:avLst/>
          </a:prstGeom>
          <a:noFill/>
          <a:ln w="9525">
            <a:noFill/>
            <a:miter lim="800000"/>
            <a:headEnd/>
            <a:tailEnd/>
          </a:ln>
        </p:spPr>
        <p:txBody>
          <a:bodyPr wrap="none">
            <a:spAutoFit/>
          </a:bodyPr>
          <a:lstStyle/>
          <a:p>
            <a:r>
              <a:rPr lang="en-GB" sz="1200" b="1">
                <a:solidFill>
                  <a:schemeClr val="bg1"/>
                </a:solidFill>
              </a:rPr>
              <a:t>Primary Care Focus</a:t>
            </a:r>
          </a:p>
        </p:txBody>
      </p:sp>
      <p:sp>
        <p:nvSpPr>
          <p:cNvPr id="30743" name="TextBox 24"/>
          <p:cNvSpPr txBox="1">
            <a:spLocks noChangeArrowheads="1"/>
          </p:cNvSpPr>
          <p:nvPr/>
        </p:nvSpPr>
        <p:spPr bwMode="auto">
          <a:xfrm>
            <a:off x="4705207" y="1353919"/>
            <a:ext cx="1627369" cy="646331"/>
          </a:xfrm>
          <a:prstGeom prst="rect">
            <a:avLst/>
          </a:prstGeom>
          <a:noFill/>
          <a:ln w="9525">
            <a:noFill/>
            <a:miter lim="800000"/>
            <a:headEnd/>
            <a:tailEnd/>
          </a:ln>
        </p:spPr>
        <p:txBody>
          <a:bodyPr wrap="none">
            <a:spAutoFit/>
          </a:bodyPr>
          <a:lstStyle/>
          <a:p>
            <a:r>
              <a:rPr lang="en-GB" sz="1200" b="1" dirty="0">
                <a:solidFill>
                  <a:schemeClr val="bg1"/>
                </a:solidFill>
              </a:rPr>
              <a:t>Payers increasingly</a:t>
            </a:r>
          </a:p>
          <a:p>
            <a:pPr algn="ctr"/>
            <a:r>
              <a:rPr lang="en-GB" sz="1200" b="1" dirty="0">
                <a:solidFill>
                  <a:schemeClr val="bg1"/>
                </a:solidFill>
              </a:rPr>
              <a:t> dominant</a:t>
            </a:r>
          </a:p>
          <a:p>
            <a:endParaRPr lang="en-GB" sz="1200" b="1" dirty="0">
              <a:solidFill>
                <a:schemeClr val="bg1"/>
              </a:solidFill>
            </a:endParaRPr>
          </a:p>
        </p:txBody>
      </p:sp>
      <p:sp>
        <p:nvSpPr>
          <p:cNvPr id="30744" name="TextBox 25"/>
          <p:cNvSpPr txBox="1">
            <a:spLocks noChangeArrowheads="1"/>
          </p:cNvSpPr>
          <p:nvPr/>
        </p:nvSpPr>
        <p:spPr bwMode="auto">
          <a:xfrm>
            <a:off x="5157350" y="1954083"/>
            <a:ext cx="1818126" cy="646331"/>
          </a:xfrm>
          <a:prstGeom prst="rect">
            <a:avLst/>
          </a:prstGeom>
          <a:noFill/>
          <a:ln w="9525">
            <a:noFill/>
            <a:miter lim="800000"/>
            <a:headEnd/>
            <a:tailEnd/>
          </a:ln>
        </p:spPr>
        <p:txBody>
          <a:bodyPr wrap="none">
            <a:spAutoFit/>
          </a:bodyPr>
          <a:lstStyle/>
          <a:p>
            <a:pPr algn="ctr"/>
            <a:r>
              <a:rPr lang="en-GB" sz="1200" b="1" dirty="0">
                <a:solidFill>
                  <a:schemeClr val="bg1"/>
                </a:solidFill>
              </a:rPr>
              <a:t>Increasingly Complex </a:t>
            </a:r>
          </a:p>
          <a:p>
            <a:pPr algn="ctr"/>
            <a:r>
              <a:rPr lang="en-GB" sz="1200" b="1" dirty="0">
                <a:solidFill>
                  <a:schemeClr val="bg1"/>
                </a:solidFill>
              </a:rPr>
              <a:t>Distribution Channels</a:t>
            </a:r>
          </a:p>
          <a:p>
            <a:pPr algn="ctr"/>
            <a:r>
              <a:rPr lang="en-GB" sz="1200" b="1" dirty="0">
                <a:solidFill>
                  <a:schemeClr val="bg1"/>
                </a:solidFill>
              </a:rPr>
              <a:t> (inc market access)</a:t>
            </a:r>
          </a:p>
        </p:txBody>
      </p:sp>
      <p:sp>
        <p:nvSpPr>
          <p:cNvPr id="30745" name="TextBox 26"/>
          <p:cNvSpPr txBox="1">
            <a:spLocks noChangeArrowheads="1"/>
          </p:cNvSpPr>
          <p:nvPr/>
        </p:nvSpPr>
        <p:spPr bwMode="auto">
          <a:xfrm>
            <a:off x="5942096" y="2760508"/>
            <a:ext cx="1600118" cy="461665"/>
          </a:xfrm>
          <a:prstGeom prst="rect">
            <a:avLst/>
          </a:prstGeom>
          <a:noFill/>
          <a:ln w="9525">
            <a:noFill/>
            <a:miter lim="800000"/>
            <a:headEnd/>
            <a:tailEnd/>
          </a:ln>
        </p:spPr>
        <p:txBody>
          <a:bodyPr wrap="none">
            <a:spAutoFit/>
          </a:bodyPr>
          <a:lstStyle/>
          <a:p>
            <a:pPr algn="ctr"/>
            <a:r>
              <a:rPr lang="en-GB" sz="1200" b="1" dirty="0">
                <a:solidFill>
                  <a:schemeClr val="bg1"/>
                </a:solidFill>
              </a:rPr>
              <a:t>Branded + Generic </a:t>
            </a:r>
          </a:p>
          <a:p>
            <a:pPr algn="ctr"/>
            <a:r>
              <a:rPr lang="en-GB" sz="1200" b="1" dirty="0">
                <a:solidFill>
                  <a:schemeClr val="bg1"/>
                </a:solidFill>
              </a:rPr>
              <a:t>Competition</a:t>
            </a:r>
          </a:p>
        </p:txBody>
      </p:sp>
      <p:sp>
        <p:nvSpPr>
          <p:cNvPr id="30746" name="TextBox 27"/>
          <p:cNvSpPr txBox="1">
            <a:spLocks noChangeArrowheads="1"/>
          </p:cNvSpPr>
          <p:nvPr/>
        </p:nvSpPr>
        <p:spPr bwMode="auto">
          <a:xfrm>
            <a:off x="5722844" y="3546178"/>
            <a:ext cx="2117887" cy="646331"/>
          </a:xfrm>
          <a:prstGeom prst="rect">
            <a:avLst/>
          </a:prstGeom>
          <a:noFill/>
          <a:ln w="9525">
            <a:noFill/>
            <a:miter lim="800000"/>
            <a:headEnd/>
            <a:tailEnd/>
          </a:ln>
        </p:spPr>
        <p:txBody>
          <a:bodyPr wrap="none">
            <a:spAutoFit/>
          </a:bodyPr>
          <a:lstStyle/>
          <a:p>
            <a:pPr algn="ctr"/>
            <a:r>
              <a:rPr lang="en-GB" sz="1200" b="1" dirty="0">
                <a:solidFill>
                  <a:schemeClr val="bg1"/>
                </a:solidFill>
              </a:rPr>
              <a:t>More Smaller Brands with </a:t>
            </a:r>
          </a:p>
          <a:p>
            <a:pPr algn="ctr"/>
            <a:r>
              <a:rPr lang="en-GB" sz="1200" b="1" dirty="0">
                <a:solidFill>
                  <a:schemeClr val="bg1"/>
                </a:solidFill>
              </a:rPr>
              <a:t>multi-indications </a:t>
            </a:r>
          </a:p>
          <a:p>
            <a:pPr algn="ctr"/>
            <a:r>
              <a:rPr lang="en-GB" sz="1200" b="1" dirty="0">
                <a:solidFill>
                  <a:schemeClr val="bg1"/>
                </a:solidFill>
              </a:rPr>
              <a:t>(stratification)</a:t>
            </a:r>
          </a:p>
        </p:txBody>
      </p:sp>
      <p:sp>
        <p:nvSpPr>
          <p:cNvPr id="30747" name="TextBox 28"/>
          <p:cNvSpPr txBox="1">
            <a:spLocks noChangeArrowheads="1"/>
          </p:cNvSpPr>
          <p:nvPr/>
        </p:nvSpPr>
        <p:spPr bwMode="auto">
          <a:xfrm>
            <a:off x="5097246" y="4232720"/>
            <a:ext cx="2032929" cy="646331"/>
          </a:xfrm>
          <a:prstGeom prst="rect">
            <a:avLst/>
          </a:prstGeom>
          <a:noFill/>
          <a:ln w="9525">
            <a:noFill/>
            <a:miter lim="800000"/>
            <a:headEnd/>
            <a:tailEnd/>
          </a:ln>
        </p:spPr>
        <p:txBody>
          <a:bodyPr wrap="none">
            <a:spAutoFit/>
          </a:bodyPr>
          <a:lstStyle/>
          <a:p>
            <a:pPr algn="ctr"/>
            <a:r>
              <a:rPr lang="en-GB" sz="1200" b="1" dirty="0">
                <a:solidFill>
                  <a:schemeClr val="bg1"/>
                </a:solidFill>
              </a:rPr>
              <a:t>4-6 launches/year (inc. </a:t>
            </a:r>
            <a:br>
              <a:rPr lang="en-GB" sz="1200" b="1" dirty="0">
                <a:solidFill>
                  <a:schemeClr val="bg1"/>
                </a:solidFill>
              </a:rPr>
            </a:br>
            <a:r>
              <a:rPr lang="en-GB" sz="1200" b="1" dirty="0">
                <a:solidFill>
                  <a:schemeClr val="bg1"/>
                </a:solidFill>
              </a:rPr>
              <a:t>Expedited programs and </a:t>
            </a:r>
            <a:br>
              <a:rPr lang="en-GB" sz="1200" b="1" dirty="0">
                <a:solidFill>
                  <a:schemeClr val="bg1"/>
                </a:solidFill>
              </a:rPr>
            </a:br>
            <a:r>
              <a:rPr lang="en-GB" sz="1200" b="1" dirty="0">
                <a:solidFill>
                  <a:schemeClr val="bg1"/>
                </a:solidFill>
              </a:rPr>
              <a:t>licensed products)</a:t>
            </a:r>
          </a:p>
        </p:txBody>
      </p:sp>
      <p:sp>
        <p:nvSpPr>
          <p:cNvPr id="30748" name="TextBox 29"/>
          <p:cNvSpPr txBox="1">
            <a:spLocks noChangeArrowheads="1"/>
          </p:cNvSpPr>
          <p:nvPr/>
        </p:nvSpPr>
        <p:spPr bwMode="auto">
          <a:xfrm>
            <a:off x="4540699" y="4941605"/>
            <a:ext cx="2106667" cy="461665"/>
          </a:xfrm>
          <a:prstGeom prst="rect">
            <a:avLst/>
          </a:prstGeom>
          <a:noFill/>
          <a:ln w="9525">
            <a:noFill/>
            <a:miter lim="800000"/>
            <a:headEnd/>
            <a:tailEnd/>
          </a:ln>
        </p:spPr>
        <p:txBody>
          <a:bodyPr wrap="none">
            <a:spAutoFit/>
          </a:bodyPr>
          <a:lstStyle/>
          <a:p>
            <a:pPr algn="ctr"/>
            <a:r>
              <a:rPr lang="en-GB" sz="1200" b="1" dirty="0">
                <a:solidFill>
                  <a:schemeClr val="bg1"/>
                </a:solidFill>
              </a:rPr>
              <a:t>Mature/Emerging Markets </a:t>
            </a:r>
          </a:p>
          <a:p>
            <a:pPr algn="ctr"/>
            <a:r>
              <a:rPr lang="en-GB" sz="1200" b="1" dirty="0">
                <a:solidFill>
                  <a:schemeClr val="bg1"/>
                </a:solidFill>
              </a:rPr>
              <a:t>Focus</a:t>
            </a:r>
          </a:p>
        </p:txBody>
      </p:sp>
      <p:sp>
        <p:nvSpPr>
          <p:cNvPr id="30749" name="TextBox 30"/>
          <p:cNvSpPr txBox="1">
            <a:spLocks noChangeArrowheads="1"/>
          </p:cNvSpPr>
          <p:nvPr/>
        </p:nvSpPr>
        <p:spPr bwMode="auto">
          <a:xfrm>
            <a:off x="4330851" y="5428755"/>
            <a:ext cx="1782860" cy="276999"/>
          </a:xfrm>
          <a:prstGeom prst="rect">
            <a:avLst/>
          </a:prstGeom>
          <a:noFill/>
          <a:ln w="9525">
            <a:noFill/>
            <a:miter lim="800000"/>
            <a:headEnd/>
            <a:tailEnd/>
          </a:ln>
        </p:spPr>
        <p:txBody>
          <a:bodyPr wrap="none">
            <a:spAutoFit/>
          </a:bodyPr>
          <a:lstStyle/>
          <a:p>
            <a:r>
              <a:rPr lang="en-GB" sz="1200" b="1">
                <a:solidFill>
                  <a:schemeClr val="bg1"/>
                </a:solidFill>
              </a:rPr>
              <a:t>Specialist Care Focus</a:t>
            </a:r>
          </a:p>
        </p:txBody>
      </p:sp>
      <p:sp>
        <p:nvSpPr>
          <p:cNvPr id="30750" name="TextBox 31"/>
          <p:cNvSpPr txBox="1">
            <a:spLocks noChangeArrowheads="1"/>
          </p:cNvSpPr>
          <p:nvPr/>
        </p:nvSpPr>
        <p:spPr bwMode="auto">
          <a:xfrm>
            <a:off x="632257" y="5890469"/>
            <a:ext cx="3908442" cy="246221"/>
          </a:xfrm>
          <a:prstGeom prst="rect">
            <a:avLst/>
          </a:prstGeom>
          <a:noFill/>
          <a:ln w="9525">
            <a:noFill/>
            <a:miter lim="800000"/>
            <a:headEnd/>
            <a:tailEnd/>
          </a:ln>
        </p:spPr>
        <p:txBody>
          <a:bodyPr wrap="none">
            <a:spAutoFit/>
          </a:bodyPr>
          <a:lstStyle/>
          <a:p>
            <a:r>
              <a:rPr lang="en-GB" sz="1000" dirty="0" err="1">
                <a:solidFill>
                  <a:srgbClr val="830051"/>
                </a:solidFill>
              </a:rPr>
              <a:t>Adapated</a:t>
            </a:r>
            <a:r>
              <a:rPr lang="en-GB" sz="1000" dirty="0">
                <a:solidFill>
                  <a:srgbClr val="830051"/>
                </a:solidFill>
              </a:rPr>
              <a:t> from </a:t>
            </a:r>
            <a:r>
              <a:rPr lang="en-GB" sz="1000" dirty="0" err="1">
                <a:solidFill>
                  <a:srgbClr val="830051"/>
                </a:solidFill>
              </a:rPr>
              <a:t>IMS</a:t>
            </a:r>
            <a:r>
              <a:rPr lang="en-GB" sz="1000" dirty="0">
                <a:solidFill>
                  <a:srgbClr val="830051"/>
                </a:solidFill>
              </a:rPr>
              <a:t> Thought Leadership Presentation March 2013</a:t>
            </a:r>
          </a:p>
        </p:txBody>
      </p:sp>
      <p:sp>
        <p:nvSpPr>
          <p:cNvPr id="30725" name="TextBox 29"/>
          <p:cNvSpPr txBox="1">
            <a:spLocks noChangeArrowheads="1"/>
          </p:cNvSpPr>
          <p:nvPr/>
        </p:nvSpPr>
        <p:spPr bwMode="auto">
          <a:xfrm>
            <a:off x="7038976" y="850900"/>
            <a:ext cx="1197764" cy="369332"/>
          </a:xfrm>
          <a:prstGeom prst="rect">
            <a:avLst/>
          </a:prstGeom>
          <a:noFill/>
          <a:ln w="9525">
            <a:noFill/>
            <a:miter lim="800000"/>
            <a:headEnd/>
            <a:tailEnd/>
          </a:ln>
        </p:spPr>
        <p:txBody>
          <a:bodyPr wrap="none">
            <a:spAutoFit/>
          </a:bodyPr>
          <a:lstStyle/>
          <a:p>
            <a:r>
              <a:rPr lang="en-GB" b="1" dirty="0">
                <a:solidFill>
                  <a:srgbClr val="830051"/>
                </a:solidFill>
              </a:rPr>
              <a:t>QUALITY</a:t>
            </a:r>
          </a:p>
        </p:txBody>
      </p:sp>
      <p:sp>
        <p:nvSpPr>
          <p:cNvPr id="30726" name="TextBox 30"/>
          <p:cNvSpPr txBox="1">
            <a:spLocks noChangeArrowheads="1"/>
          </p:cNvSpPr>
          <p:nvPr/>
        </p:nvSpPr>
        <p:spPr bwMode="auto">
          <a:xfrm>
            <a:off x="7542214" y="1873251"/>
            <a:ext cx="1569660" cy="369332"/>
          </a:xfrm>
          <a:prstGeom prst="rect">
            <a:avLst/>
          </a:prstGeom>
          <a:noFill/>
          <a:ln w="9525">
            <a:noFill/>
            <a:miter lim="800000"/>
            <a:headEnd/>
            <a:tailEnd/>
          </a:ln>
        </p:spPr>
        <p:txBody>
          <a:bodyPr wrap="none">
            <a:spAutoFit/>
          </a:bodyPr>
          <a:lstStyle/>
          <a:p>
            <a:r>
              <a:rPr lang="en-GB" b="1" dirty="0">
                <a:solidFill>
                  <a:srgbClr val="830051"/>
                </a:solidFill>
              </a:rPr>
              <a:t>FLEXIBILITY</a:t>
            </a:r>
          </a:p>
        </p:txBody>
      </p:sp>
      <p:sp>
        <p:nvSpPr>
          <p:cNvPr id="30727" name="TextBox 31"/>
          <p:cNvSpPr txBox="1">
            <a:spLocks noChangeArrowheads="1"/>
          </p:cNvSpPr>
          <p:nvPr/>
        </p:nvSpPr>
        <p:spPr bwMode="auto">
          <a:xfrm>
            <a:off x="7800975" y="4269318"/>
            <a:ext cx="966931" cy="369332"/>
          </a:xfrm>
          <a:prstGeom prst="rect">
            <a:avLst/>
          </a:prstGeom>
          <a:noFill/>
          <a:ln w="9525">
            <a:noFill/>
            <a:miter lim="800000"/>
            <a:headEnd/>
            <a:tailEnd/>
          </a:ln>
        </p:spPr>
        <p:txBody>
          <a:bodyPr wrap="none">
            <a:spAutoFit/>
          </a:bodyPr>
          <a:lstStyle/>
          <a:p>
            <a:r>
              <a:rPr lang="en-GB" b="1" dirty="0">
                <a:solidFill>
                  <a:srgbClr val="830051"/>
                </a:solidFill>
              </a:rPr>
              <a:t>SPEED</a:t>
            </a:r>
          </a:p>
        </p:txBody>
      </p:sp>
      <p:sp>
        <p:nvSpPr>
          <p:cNvPr id="30728" name="TextBox 32"/>
          <p:cNvSpPr txBox="1">
            <a:spLocks noChangeArrowheads="1"/>
          </p:cNvSpPr>
          <p:nvPr/>
        </p:nvSpPr>
        <p:spPr bwMode="auto">
          <a:xfrm>
            <a:off x="7073901" y="5306485"/>
            <a:ext cx="1095172" cy="369332"/>
          </a:xfrm>
          <a:prstGeom prst="rect">
            <a:avLst/>
          </a:prstGeom>
          <a:noFill/>
          <a:ln w="9525">
            <a:noFill/>
            <a:miter lim="800000"/>
            <a:headEnd/>
            <a:tailEnd/>
          </a:ln>
        </p:spPr>
        <p:txBody>
          <a:bodyPr wrap="none">
            <a:spAutoFit/>
          </a:bodyPr>
          <a:lstStyle/>
          <a:p>
            <a:r>
              <a:rPr lang="en-GB" b="1" dirty="0">
                <a:solidFill>
                  <a:srgbClr val="830051"/>
                </a:solidFill>
              </a:rPr>
              <a:t>AGILITY</a:t>
            </a:r>
          </a:p>
        </p:txBody>
      </p:sp>
    </p:spTree>
    <p:extLst>
      <p:ext uri="{BB962C8B-B14F-4D97-AF65-F5344CB8AC3E}">
        <p14:creationId xmlns:p14="http://schemas.microsoft.com/office/powerpoint/2010/main" val="1479764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0735"/>
                                        </p:tgtEl>
                                        <p:attrNameLst>
                                          <p:attrName>style.visibility</p:attrName>
                                        </p:attrNameLst>
                                      </p:cBhvr>
                                      <p:to>
                                        <p:strVal val="visible"/>
                                      </p:to>
                                    </p:set>
                                    <p:anim calcmode="lin" valueType="num">
                                      <p:cBhvr additive="base">
                                        <p:cTn id="11" dur="500" fill="hold"/>
                                        <p:tgtEl>
                                          <p:spTgt spid="30735"/>
                                        </p:tgtEl>
                                        <p:attrNameLst>
                                          <p:attrName>ppt_x</p:attrName>
                                        </p:attrNameLst>
                                      </p:cBhvr>
                                      <p:tavLst>
                                        <p:tav tm="0">
                                          <p:val>
                                            <p:strVal val="0-#ppt_w/2"/>
                                          </p:val>
                                        </p:tav>
                                        <p:tav tm="100000">
                                          <p:val>
                                            <p:strVal val="#ppt_x"/>
                                          </p:val>
                                        </p:tav>
                                      </p:tavLst>
                                    </p:anim>
                                    <p:anim calcmode="lin" valueType="num">
                                      <p:cBhvr additive="base">
                                        <p:cTn id="12" dur="500" fill="hold"/>
                                        <p:tgtEl>
                                          <p:spTgt spid="3073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0743"/>
                                        </p:tgtEl>
                                        <p:attrNameLst>
                                          <p:attrName>style.visibility</p:attrName>
                                        </p:attrNameLst>
                                      </p:cBhvr>
                                      <p:to>
                                        <p:strVal val="visible"/>
                                      </p:to>
                                    </p:set>
                                    <p:anim calcmode="lin" valueType="num">
                                      <p:cBhvr additive="base">
                                        <p:cTn id="15" dur="500" fill="hold"/>
                                        <p:tgtEl>
                                          <p:spTgt spid="30743"/>
                                        </p:tgtEl>
                                        <p:attrNameLst>
                                          <p:attrName>ppt_x</p:attrName>
                                        </p:attrNameLst>
                                      </p:cBhvr>
                                      <p:tavLst>
                                        <p:tav tm="0">
                                          <p:val>
                                            <p:strVal val="0-#ppt_w/2"/>
                                          </p:val>
                                        </p:tav>
                                        <p:tav tm="100000">
                                          <p:val>
                                            <p:strVal val="#ppt_x"/>
                                          </p:val>
                                        </p:tav>
                                      </p:tavLst>
                                    </p:anim>
                                    <p:anim calcmode="lin" valueType="num">
                                      <p:cBhvr additive="base">
                                        <p:cTn id="16" dur="500" fill="hold"/>
                                        <p:tgtEl>
                                          <p:spTgt spid="30743"/>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0744"/>
                                        </p:tgtEl>
                                        <p:attrNameLst>
                                          <p:attrName>style.visibility</p:attrName>
                                        </p:attrNameLst>
                                      </p:cBhvr>
                                      <p:to>
                                        <p:strVal val="visible"/>
                                      </p:to>
                                    </p:set>
                                    <p:anim calcmode="lin" valueType="num">
                                      <p:cBhvr additive="base">
                                        <p:cTn id="19" dur="500" fill="hold"/>
                                        <p:tgtEl>
                                          <p:spTgt spid="30744"/>
                                        </p:tgtEl>
                                        <p:attrNameLst>
                                          <p:attrName>ppt_x</p:attrName>
                                        </p:attrNameLst>
                                      </p:cBhvr>
                                      <p:tavLst>
                                        <p:tav tm="0">
                                          <p:val>
                                            <p:strVal val="0-#ppt_w/2"/>
                                          </p:val>
                                        </p:tav>
                                        <p:tav tm="100000">
                                          <p:val>
                                            <p:strVal val="#ppt_x"/>
                                          </p:val>
                                        </p:tav>
                                      </p:tavLst>
                                    </p:anim>
                                    <p:anim calcmode="lin" valueType="num">
                                      <p:cBhvr additive="base">
                                        <p:cTn id="20" dur="500" fill="hold"/>
                                        <p:tgtEl>
                                          <p:spTgt spid="30744"/>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0745"/>
                                        </p:tgtEl>
                                        <p:attrNameLst>
                                          <p:attrName>style.visibility</p:attrName>
                                        </p:attrNameLst>
                                      </p:cBhvr>
                                      <p:to>
                                        <p:strVal val="visible"/>
                                      </p:to>
                                    </p:set>
                                    <p:anim calcmode="lin" valueType="num">
                                      <p:cBhvr additive="base">
                                        <p:cTn id="23" dur="500" fill="hold"/>
                                        <p:tgtEl>
                                          <p:spTgt spid="30745"/>
                                        </p:tgtEl>
                                        <p:attrNameLst>
                                          <p:attrName>ppt_x</p:attrName>
                                        </p:attrNameLst>
                                      </p:cBhvr>
                                      <p:tavLst>
                                        <p:tav tm="0">
                                          <p:val>
                                            <p:strVal val="0-#ppt_w/2"/>
                                          </p:val>
                                        </p:tav>
                                        <p:tav tm="100000">
                                          <p:val>
                                            <p:strVal val="#ppt_x"/>
                                          </p:val>
                                        </p:tav>
                                      </p:tavLst>
                                    </p:anim>
                                    <p:anim calcmode="lin" valueType="num">
                                      <p:cBhvr additive="base">
                                        <p:cTn id="24" dur="500" fill="hold"/>
                                        <p:tgtEl>
                                          <p:spTgt spid="30745"/>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30746"/>
                                        </p:tgtEl>
                                        <p:attrNameLst>
                                          <p:attrName>style.visibility</p:attrName>
                                        </p:attrNameLst>
                                      </p:cBhvr>
                                      <p:to>
                                        <p:strVal val="visible"/>
                                      </p:to>
                                    </p:set>
                                    <p:anim calcmode="lin" valueType="num">
                                      <p:cBhvr additive="base">
                                        <p:cTn id="27" dur="500" fill="hold"/>
                                        <p:tgtEl>
                                          <p:spTgt spid="30746"/>
                                        </p:tgtEl>
                                        <p:attrNameLst>
                                          <p:attrName>ppt_x</p:attrName>
                                        </p:attrNameLst>
                                      </p:cBhvr>
                                      <p:tavLst>
                                        <p:tav tm="0">
                                          <p:val>
                                            <p:strVal val="0-#ppt_w/2"/>
                                          </p:val>
                                        </p:tav>
                                        <p:tav tm="100000">
                                          <p:val>
                                            <p:strVal val="#ppt_x"/>
                                          </p:val>
                                        </p:tav>
                                      </p:tavLst>
                                    </p:anim>
                                    <p:anim calcmode="lin" valueType="num">
                                      <p:cBhvr additive="base">
                                        <p:cTn id="28" dur="500" fill="hold"/>
                                        <p:tgtEl>
                                          <p:spTgt spid="30746"/>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30747"/>
                                        </p:tgtEl>
                                        <p:attrNameLst>
                                          <p:attrName>style.visibility</p:attrName>
                                        </p:attrNameLst>
                                      </p:cBhvr>
                                      <p:to>
                                        <p:strVal val="visible"/>
                                      </p:to>
                                    </p:set>
                                    <p:anim calcmode="lin" valueType="num">
                                      <p:cBhvr additive="base">
                                        <p:cTn id="31" dur="500" fill="hold"/>
                                        <p:tgtEl>
                                          <p:spTgt spid="30747"/>
                                        </p:tgtEl>
                                        <p:attrNameLst>
                                          <p:attrName>ppt_x</p:attrName>
                                        </p:attrNameLst>
                                      </p:cBhvr>
                                      <p:tavLst>
                                        <p:tav tm="0">
                                          <p:val>
                                            <p:strVal val="0-#ppt_w/2"/>
                                          </p:val>
                                        </p:tav>
                                        <p:tav tm="100000">
                                          <p:val>
                                            <p:strVal val="#ppt_x"/>
                                          </p:val>
                                        </p:tav>
                                      </p:tavLst>
                                    </p:anim>
                                    <p:anim calcmode="lin" valueType="num">
                                      <p:cBhvr additive="base">
                                        <p:cTn id="32" dur="500" fill="hold"/>
                                        <p:tgtEl>
                                          <p:spTgt spid="307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30748"/>
                                        </p:tgtEl>
                                        <p:attrNameLst>
                                          <p:attrName>style.visibility</p:attrName>
                                        </p:attrNameLst>
                                      </p:cBhvr>
                                      <p:to>
                                        <p:strVal val="visible"/>
                                      </p:to>
                                    </p:set>
                                    <p:anim calcmode="lin" valueType="num">
                                      <p:cBhvr additive="base">
                                        <p:cTn id="35" dur="500" fill="hold"/>
                                        <p:tgtEl>
                                          <p:spTgt spid="30748"/>
                                        </p:tgtEl>
                                        <p:attrNameLst>
                                          <p:attrName>ppt_x</p:attrName>
                                        </p:attrNameLst>
                                      </p:cBhvr>
                                      <p:tavLst>
                                        <p:tav tm="0">
                                          <p:val>
                                            <p:strVal val="0-#ppt_w/2"/>
                                          </p:val>
                                        </p:tav>
                                        <p:tav tm="100000">
                                          <p:val>
                                            <p:strVal val="#ppt_x"/>
                                          </p:val>
                                        </p:tav>
                                      </p:tavLst>
                                    </p:anim>
                                    <p:anim calcmode="lin" valueType="num">
                                      <p:cBhvr additive="base">
                                        <p:cTn id="36" dur="500" fill="hold"/>
                                        <p:tgtEl>
                                          <p:spTgt spid="30748"/>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30749"/>
                                        </p:tgtEl>
                                        <p:attrNameLst>
                                          <p:attrName>style.visibility</p:attrName>
                                        </p:attrNameLst>
                                      </p:cBhvr>
                                      <p:to>
                                        <p:strVal val="visible"/>
                                      </p:to>
                                    </p:set>
                                    <p:anim calcmode="lin" valueType="num">
                                      <p:cBhvr additive="base">
                                        <p:cTn id="39" dur="500" fill="hold"/>
                                        <p:tgtEl>
                                          <p:spTgt spid="30749"/>
                                        </p:tgtEl>
                                        <p:attrNameLst>
                                          <p:attrName>ppt_x</p:attrName>
                                        </p:attrNameLst>
                                      </p:cBhvr>
                                      <p:tavLst>
                                        <p:tav tm="0">
                                          <p:val>
                                            <p:strVal val="0-#ppt_w/2"/>
                                          </p:val>
                                        </p:tav>
                                        <p:tav tm="100000">
                                          <p:val>
                                            <p:strVal val="#ppt_x"/>
                                          </p:val>
                                        </p:tav>
                                      </p:tavLst>
                                    </p:anim>
                                    <p:anim calcmode="lin" valueType="num">
                                      <p:cBhvr additive="base">
                                        <p:cTn id="40" dur="500" fill="hold"/>
                                        <p:tgtEl>
                                          <p:spTgt spid="30749"/>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072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072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072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07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0735" grpId="0"/>
      <p:bldP spid="30743" grpId="0"/>
      <p:bldP spid="30744" grpId="0"/>
      <p:bldP spid="30745" grpId="0"/>
      <p:bldP spid="30746" grpId="0"/>
      <p:bldP spid="30747" grpId="0"/>
      <p:bldP spid="30748" grpId="0"/>
      <p:bldP spid="30749" grpId="0"/>
      <p:bldP spid="30725" grpId="0"/>
      <p:bldP spid="30726" grpId="0"/>
      <p:bldP spid="30727" grpId="0"/>
      <p:bldP spid="3072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250825" y="1057275"/>
            <a:ext cx="8280400" cy="5035550"/>
          </a:xfrm>
          <a:prstGeom prst="rect">
            <a:avLst/>
          </a:prstGeom>
        </p:spPr>
        <p:txBody>
          <a:bodyPr/>
          <a:lstStyle/>
          <a:p>
            <a:pPr marL="228600" lvl="1" indent="-228600">
              <a:buClr>
                <a:schemeClr val="tx2"/>
              </a:buClr>
            </a:pPr>
            <a:r>
              <a:rPr lang="en-US" sz="2000" b="0" dirty="0"/>
              <a:t>…improving the </a:t>
            </a:r>
            <a:r>
              <a:rPr lang="en-US" sz="2000" dirty="0"/>
              <a:t>quality </a:t>
            </a:r>
            <a:r>
              <a:rPr lang="en-US" sz="2000" b="0" dirty="0"/>
              <a:t>of our products and processes through </a:t>
            </a:r>
            <a:r>
              <a:rPr lang="en-US" sz="2000" dirty="0"/>
              <a:t>increased</a:t>
            </a:r>
            <a:r>
              <a:rPr lang="en-US" sz="2000" b="0" dirty="0"/>
              <a:t> </a:t>
            </a:r>
            <a:r>
              <a:rPr lang="en-GB" sz="2000" dirty="0"/>
              <a:t>understanding</a:t>
            </a:r>
            <a:r>
              <a:rPr lang="en-US" sz="2000" b="0" dirty="0"/>
              <a:t> – by identifying and removing the causes of defects, and </a:t>
            </a:r>
            <a:r>
              <a:rPr lang="en-US" sz="2000" dirty="0" err="1"/>
              <a:t>minimising</a:t>
            </a:r>
            <a:r>
              <a:rPr lang="en-US" sz="2000" dirty="0"/>
              <a:t> variation</a:t>
            </a:r>
            <a:r>
              <a:rPr lang="en-GB" sz="2000" dirty="0"/>
              <a:t> in our products</a:t>
            </a:r>
            <a:endParaRPr lang="en-US" sz="2000" b="0" dirty="0"/>
          </a:p>
          <a:p>
            <a:pPr marL="179388" indent="-179388">
              <a:buClr>
                <a:schemeClr val="tx2"/>
              </a:buClr>
              <a:buFont typeface="Arial" pitchFamily="34" charset="0"/>
              <a:buChar char="•"/>
            </a:pPr>
            <a:endParaRPr lang="en-GB" sz="1600" b="0" dirty="0"/>
          </a:p>
        </p:txBody>
      </p:sp>
      <p:pic>
        <p:nvPicPr>
          <p:cNvPr id="22532" name="Picture 9"/>
          <p:cNvPicPr>
            <a:picLocks noChangeAspect="1" noChangeArrowheads="1"/>
          </p:cNvPicPr>
          <p:nvPr/>
        </p:nvPicPr>
        <p:blipFill>
          <a:blip r:embed="rId2"/>
          <a:srcRect/>
          <a:stretch>
            <a:fillRect/>
          </a:stretch>
        </p:blipFill>
        <p:spPr bwMode="auto">
          <a:xfrm>
            <a:off x="7129463" y="3617913"/>
            <a:ext cx="2051050" cy="1649412"/>
          </a:xfrm>
          <a:prstGeom prst="rect">
            <a:avLst/>
          </a:prstGeom>
          <a:noFill/>
          <a:ln w="9525">
            <a:noFill/>
            <a:miter lim="800000"/>
            <a:headEnd/>
            <a:tailEnd/>
          </a:ln>
        </p:spPr>
      </p:pic>
      <p:grpSp>
        <p:nvGrpSpPr>
          <p:cNvPr id="2" name="Group 23"/>
          <p:cNvGrpSpPr>
            <a:grpSpLocks/>
          </p:cNvGrpSpPr>
          <p:nvPr/>
        </p:nvGrpSpPr>
        <p:grpSpPr bwMode="auto">
          <a:xfrm>
            <a:off x="1835150" y="3106738"/>
            <a:ext cx="6049963" cy="2668587"/>
            <a:chOff x="1406979" y="2130425"/>
            <a:chExt cx="7021059" cy="3327289"/>
          </a:xfrm>
        </p:grpSpPr>
        <p:sp>
          <p:nvSpPr>
            <p:cNvPr id="36873" name="Rectangle 5"/>
            <p:cNvSpPr>
              <a:spLocks noChangeArrowheads="1"/>
            </p:cNvSpPr>
            <p:nvPr/>
          </p:nvSpPr>
          <p:spPr bwMode="auto">
            <a:xfrm>
              <a:off x="2743200" y="2998788"/>
              <a:ext cx="3168650" cy="1573212"/>
            </a:xfrm>
            <a:prstGeom prst="rect">
              <a:avLst/>
            </a:prstGeom>
            <a:solidFill>
              <a:schemeClr val="accent1"/>
            </a:solidFill>
            <a:ln w="9525" algn="ctr">
              <a:solidFill>
                <a:schemeClr val="tx1"/>
              </a:solidFill>
              <a:round/>
              <a:headEnd/>
              <a:tailEnd/>
            </a:ln>
          </p:spPr>
          <p:txBody>
            <a:bodyPr anchor="ctr"/>
            <a:lstStyle/>
            <a:p>
              <a:pPr algn="ctr"/>
              <a:r>
                <a:rPr lang="en-GB" sz="2000">
                  <a:solidFill>
                    <a:schemeClr val="bg1"/>
                  </a:solidFill>
                </a:rPr>
                <a:t>Manufacturing Processes &amp; Measurements</a:t>
              </a:r>
            </a:p>
          </p:txBody>
        </p:sp>
        <p:sp>
          <p:nvSpPr>
            <p:cNvPr id="36874" name="Right Arrow 9"/>
            <p:cNvSpPr>
              <a:spLocks noChangeArrowheads="1"/>
            </p:cNvSpPr>
            <p:nvPr/>
          </p:nvSpPr>
          <p:spPr bwMode="auto">
            <a:xfrm>
              <a:off x="1797050" y="3030538"/>
              <a:ext cx="900113" cy="287337"/>
            </a:xfrm>
            <a:prstGeom prst="rightArrow">
              <a:avLst>
                <a:gd name="adj1" fmla="val 50000"/>
                <a:gd name="adj2" fmla="val 49962"/>
              </a:avLst>
            </a:prstGeom>
            <a:solidFill>
              <a:srgbClr val="7030A0"/>
            </a:solidFill>
            <a:ln w="9525" algn="ctr">
              <a:solidFill>
                <a:schemeClr val="tx1"/>
              </a:solidFill>
              <a:round/>
              <a:headEnd/>
              <a:tailEnd/>
            </a:ln>
          </p:spPr>
          <p:txBody>
            <a:bodyPr/>
            <a:lstStyle/>
            <a:p>
              <a:endParaRPr lang="en-US"/>
            </a:p>
          </p:txBody>
        </p:sp>
        <p:sp>
          <p:nvSpPr>
            <p:cNvPr id="36875" name="Right Arrow 13"/>
            <p:cNvSpPr>
              <a:spLocks noChangeArrowheads="1"/>
            </p:cNvSpPr>
            <p:nvPr/>
          </p:nvSpPr>
          <p:spPr bwMode="auto">
            <a:xfrm>
              <a:off x="5949950" y="3249613"/>
              <a:ext cx="1301750" cy="287337"/>
            </a:xfrm>
            <a:prstGeom prst="rightArrow">
              <a:avLst>
                <a:gd name="adj1" fmla="val 50000"/>
                <a:gd name="adj2" fmla="val 50002"/>
              </a:avLst>
            </a:prstGeom>
            <a:solidFill>
              <a:srgbClr val="7030A0"/>
            </a:solidFill>
            <a:ln w="9525" algn="ctr">
              <a:solidFill>
                <a:schemeClr val="tx1"/>
              </a:solidFill>
              <a:round/>
              <a:headEnd/>
              <a:tailEnd/>
            </a:ln>
          </p:spPr>
          <p:txBody>
            <a:bodyPr/>
            <a:lstStyle/>
            <a:p>
              <a:endParaRPr lang="en-US"/>
            </a:p>
          </p:txBody>
        </p:sp>
        <p:sp>
          <p:nvSpPr>
            <p:cNvPr id="36876" name="Right Arrow 14"/>
            <p:cNvSpPr>
              <a:spLocks noChangeArrowheads="1"/>
            </p:cNvSpPr>
            <p:nvPr/>
          </p:nvSpPr>
          <p:spPr bwMode="auto">
            <a:xfrm>
              <a:off x="5954713" y="3933825"/>
              <a:ext cx="1285875" cy="287338"/>
            </a:xfrm>
            <a:prstGeom prst="rightArrow">
              <a:avLst>
                <a:gd name="adj1" fmla="val 50000"/>
                <a:gd name="adj2" fmla="val 49931"/>
              </a:avLst>
            </a:prstGeom>
            <a:solidFill>
              <a:srgbClr val="7030A0"/>
            </a:solidFill>
            <a:ln w="9525" algn="ctr">
              <a:solidFill>
                <a:schemeClr val="tx1"/>
              </a:solidFill>
              <a:round/>
              <a:headEnd/>
              <a:tailEnd/>
            </a:ln>
          </p:spPr>
          <p:txBody>
            <a:bodyPr/>
            <a:lstStyle/>
            <a:p>
              <a:endParaRPr lang="en-US"/>
            </a:p>
          </p:txBody>
        </p:sp>
        <p:sp>
          <p:nvSpPr>
            <p:cNvPr id="36877" name="TextBox 15"/>
            <p:cNvSpPr txBox="1">
              <a:spLocks noChangeArrowheads="1"/>
            </p:cNvSpPr>
            <p:nvPr/>
          </p:nvSpPr>
          <p:spPr bwMode="auto">
            <a:xfrm rot="-5400000">
              <a:off x="805750" y="3550804"/>
              <a:ext cx="1595438" cy="392980"/>
            </a:xfrm>
            <a:prstGeom prst="rect">
              <a:avLst/>
            </a:prstGeom>
            <a:noFill/>
            <a:ln w="9525">
              <a:noFill/>
              <a:miter lim="800000"/>
              <a:headEnd/>
              <a:tailEnd/>
            </a:ln>
          </p:spPr>
          <p:txBody>
            <a:bodyPr>
              <a:spAutoFit/>
            </a:bodyPr>
            <a:lstStyle/>
            <a:p>
              <a:pPr algn="ctr"/>
              <a:r>
                <a:rPr lang="en-GB" sz="1600">
                  <a:solidFill>
                    <a:schemeClr val="tx2"/>
                  </a:solidFill>
                </a:rPr>
                <a:t>Inputs</a:t>
              </a:r>
            </a:p>
          </p:txBody>
        </p:sp>
        <p:sp>
          <p:nvSpPr>
            <p:cNvPr id="36878" name="Right Arrow 16"/>
            <p:cNvSpPr>
              <a:spLocks noChangeArrowheads="1"/>
            </p:cNvSpPr>
            <p:nvPr/>
          </p:nvSpPr>
          <p:spPr bwMode="auto">
            <a:xfrm>
              <a:off x="1800225" y="3395663"/>
              <a:ext cx="900113" cy="287337"/>
            </a:xfrm>
            <a:prstGeom prst="rightArrow">
              <a:avLst>
                <a:gd name="adj1" fmla="val 50000"/>
                <a:gd name="adj2" fmla="val 49962"/>
              </a:avLst>
            </a:prstGeom>
            <a:solidFill>
              <a:srgbClr val="7030A0"/>
            </a:solidFill>
            <a:ln w="9525" algn="ctr">
              <a:solidFill>
                <a:schemeClr val="tx1"/>
              </a:solidFill>
              <a:round/>
              <a:headEnd/>
              <a:tailEnd/>
            </a:ln>
          </p:spPr>
          <p:txBody>
            <a:bodyPr/>
            <a:lstStyle/>
            <a:p>
              <a:endParaRPr lang="en-US"/>
            </a:p>
          </p:txBody>
        </p:sp>
        <p:sp>
          <p:nvSpPr>
            <p:cNvPr id="36879" name="Right Arrow 17"/>
            <p:cNvSpPr>
              <a:spLocks noChangeArrowheads="1"/>
            </p:cNvSpPr>
            <p:nvPr/>
          </p:nvSpPr>
          <p:spPr bwMode="auto">
            <a:xfrm>
              <a:off x="1803400" y="3738563"/>
              <a:ext cx="900113" cy="287337"/>
            </a:xfrm>
            <a:prstGeom prst="rightArrow">
              <a:avLst>
                <a:gd name="adj1" fmla="val 50000"/>
                <a:gd name="adj2" fmla="val 49962"/>
              </a:avLst>
            </a:prstGeom>
            <a:solidFill>
              <a:srgbClr val="7030A0"/>
            </a:solidFill>
            <a:ln w="9525" algn="ctr">
              <a:solidFill>
                <a:schemeClr val="tx1"/>
              </a:solidFill>
              <a:round/>
              <a:headEnd/>
              <a:tailEnd/>
            </a:ln>
          </p:spPr>
          <p:txBody>
            <a:bodyPr/>
            <a:lstStyle/>
            <a:p>
              <a:endParaRPr lang="en-US"/>
            </a:p>
          </p:txBody>
        </p:sp>
        <p:sp>
          <p:nvSpPr>
            <p:cNvPr id="36880" name="Right Arrow 18"/>
            <p:cNvSpPr>
              <a:spLocks noChangeArrowheads="1"/>
            </p:cNvSpPr>
            <p:nvPr/>
          </p:nvSpPr>
          <p:spPr bwMode="auto">
            <a:xfrm>
              <a:off x="1803400" y="4100513"/>
              <a:ext cx="900113" cy="287337"/>
            </a:xfrm>
            <a:prstGeom prst="rightArrow">
              <a:avLst>
                <a:gd name="adj1" fmla="val 50000"/>
                <a:gd name="adj2" fmla="val 49962"/>
              </a:avLst>
            </a:prstGeom>
            <a:solidFill>
              <a:srgbClr val="7030A0"/>
            </a:solidFill>
            <a:ln w="9525" algn="ctr">
              <a:solidFill>
                <a:schemeClr val="tx1"/>
              </a:solidFill>
              <a:round/>
              <a:headEnd/>
              <a:tailEnd/>
            </a:ln>
          </p:spPr>
          <p:txBody>
            <a:bodyPr/>
            <a:lstStyle/>
            <a:p>
              <a:endParaRPr lang="en-US"/>
            </a:p>
          </p:txBody>
        </p:sp>
        <p:sp>
          <p:nvSpPr>
            <p:cNvPr id="36881" name="Down Arrow 21"/>
            <p:cNvSpPr>
              <a:spLocks noChangeArrowheads="1"/>
            </p:cNvSpPr>
            <p:nvPr/>
          </p:nvSpPr>
          <p:spPr bwMode="auto">
            <a:xfrm>
              <a:off x="3157538" y="2541588"/>
              <a:ext cx="307975" cy="403225"/>
            </a:xfrm>
            <a:prstGeom prst="downArrow">
              <a:avLst>
                <a:gd name="adj1" fmla="val 50000"/>
                <a:gd name="adj2" fmla="val 49959"/>
              </a:avLst>
            </a:prstGeom>
            <a:solidFill>
              <a:srgbClr val="7030A0"/>
            </a:solidFill>
            <a:ln w="9525" algn="ctr">
              <a:solidFill>
                <a:schemeClr val="tx1"/>
              </a:solidFill>
              <a:round/>
              <a:headEnd/>
              <a:tailEnd/>
            </a:ln>
          </p:spPr>
          <p:txBody>
            <a:bodyPr/>
            <a:lstStyle/>
            <a:p>
              <a:endParaRPr lang="en-US"/>
            </a:p>
          </p:txBody>
        </p:sp>
        <p:sp>
          <p:nvSpPr>
            <p:cNvPr id="36882" name="Down Arrow 22"/>
            <p:cNvSpPr>
              <a:spLocks noChangeArrowheads="1"/>
            </p:cNvSpPr>
            <p:nvPr/>
          </p:nvSpPr>
          <p:spPr bwMode="auto">
            <a:xfrm>
              <a:off x="3841750" y="2544763"/>
              <a:ext cx="307975" cy="403225"/>
            </a:xfrm>
            <a:prstGeom prst="downArrow">
              <a:avLst>
                <a:gd name="adj1" fmla="val 50000"/>
                <a:gd name="adj2" fmla="val 49959"/>
              </a:avLst>
            </a:prstGeom>
            <a:solidFill>
              <a:srgbClr val="7030A0"/>
            </a:solidFill>
            <a:ln w="9525" algn="ctr">
              <a:solidFill>
                <a:schemeClr val="tx1"/>
              </a:solidFill>
              <a:round/>
              <a:headEnd/>
              <a:tailEnd/>
            </a:ln>
          </p:spPr>
          <p:txBody>
            <a:bodyPr/>
            <a:lstStyle/>
            <a:p>
              <a:endParaRPr lang="en-US"/>
            </a:p>
          </p:txBody>
        </p:sp>
        <p:sp>
          <p:nvSpPr>
            <p:cNvPr id="36883" name="Down Arrow 23"/>
            <p:cNvSpPr>
              <a:spLocks noChangeArrowheads="1"/>
            </p:cNvSpPr>
            <p:nvPr/>
          </p:nvSpPr>
          <p:spPr bwMode="auto">
            <a:xfrm>
              <a:off x="4486275" y="2541588"/>
              <a:ext cx="309563" cy="403225"/>
            </a:xfrm>
            <a:prstGeom prst="downArrow">
              <a:avLst>
                <a:gd name="adj1" fmla="val 50000"/>
                <a:gd name="adj2" fmla="val 49702"/>
              </a:avLst>
            </a:prstGeom>
            <a:solidFill>
              <a:srgbClr val="7030A0"/>
            </a:solidFill>
            <a:ln w="9525" algn="ctr">
              <a:solidFill>
                <a:schemeClr val="tx1"/>
              </a:solidFill>
              <a:round/>
              <a:headEnd/>
              <a:tailEnd/>
            </a:ln>
          </p:spPr>
          <p:txBody>
            <a:bodyPr/>
            <a:lstStyle/>
            <a:p>
              <a:endParaRPr lang="en-US"/>
            </a:p>
          </p:txBody>
        </p:sp>
        <p:sp>
          <p:nvSpPr>
            <p:cNvPr id="36884" name="Down Arrow 24"/>
            <p:cNvSpPr>
              <a:spLocks noChangeArrowheads="1"/>
            </p:cNvSpPr>
            <p:nvPr/>
          </p:nvSpPr>
          <p:spPr bwMode="auto">
            <a:xfrm>
              <a:off x="5230813" y="2541588"/>
              <a:ext cx="307975" cy="403225"/>
            </a:xfrm>
            <a:prstGeom prst="downArrow">
              <a:avLst>
                <a:gd name="adj1" fmla="val 50000"/>
                <a:gd name="adj2" fmla="val 49959"/>
              </a:avLst>
            </a:prstGeom>
            <a:solidFill>
              <a:srgbClr val="7030A0"/>
            </a:solidFill>
            <a:ln w="9525" algn="ctr">
              <a:solidFill>
                <a:schemeClr val="tx1"/>
              </a:solidFill>
              <a:round/>
              <a:headEnd/>
              <a:tailEnd/>
            </a:ln>
          </p:spPr>
          <p:txBody>
            <a:bodyPr/>
            <a:lstStyle/>
            <a:p>
              <a:endParaRPr lang="en-US"/>
            </a:p>
          </p:txBody>
        </p:sp>
        <p:sp>
          <p:nvSpPr>
            <p:cNvPr id="36885" name="TextBox 25"/>
            <p:cNvSpPr txBox="1">
              <a:spLocks noChangeArrowheads="1"/>
            </p:cNvSpPr>
            <p:nvPr/>
          </p:nvSpPr>
          <p:spPr bwMode="auto">
            <a:xfrm>
              <a:off x="2800351" y="2130425"/>
              <a:ext cx="3111500" cy="422164"/>
            </a:xfrm>
            <a:prstGeom prst="rect">
              <a:avLst/>
            </a:prstGeom>
            <a:noFill/>
            <a:ln w="9525">
              <a:noFill/>
              <a:miter lim="800000"/>
              <a:headEnd/>
              <a:tailEnd/>
            </a:ln>
          </p:spPr>
          <p:txBody>
            <a:bodyPr>
              <a:spAutoFit/>
            </a:bodyPr>
            <a:lstStyle/>
            <a:p>
              <a:pPr algn="ctr"/>
              <a:r>
                <a:rPr lang="en-GB" sz="1600">
                  <a:solidFill>
                    <a:schemeClr val="tx2"/>
                  </a:solidFill>
                </a:rPr>
                <a:t>Intentional Variation</a:t>
              </a:r>
            </a:p>
          </p:txBody>
        </p:sp>
        <p:grpSp>
          <p:nvGrpSpPr>
            <p:cNvPr id="3" name="Group 30"/>
            <p:cNvGrpSpPr>
              <a:grpSpLocks/>
            </p:cNvGrpSpPr>
            <p:nvPr/>
          </p:nvGrpSpPr>
          <p:grpSpPr bwMode="auto">
            <a:xfrm rot="10800000">
              <a:off x="3203582" y="4629150"/>
              <a:ext cx="2382835" cy="406400"/>
              <a:chOff x="3203944" y="4628706"/>
              <a:chExt cx="2381693" cy="407581"/>
            </a:xfrm>
          </p:grpSpPr>
          <p:sp>
            <p:nvSpPr>
              <p:cNvPr id="36889" name="Down Arrow 26"/>
              <p:cNvSpPr>
                <a:spLocks noChangeArrowheads="1"/>
              </p:cNvSpPr>
              <p:nvPr/>
            </p:nvSpPr>
            <p:spPr bwMode="auto">
              <a:xfrm>
                <a:off x="3203944" y="4628706"/>
                <a:ext cx="308344" cy="404037"/>
              </a:xfrm>
              <a:prstGeom prst="downArrow">
                <a:avLst>
                  <a:gd name="adj1" fmla="val 50000"/>
                  <a:gd name="adj2" fmla="val 49999"/>
                </a:avLst>
              </a:prstGeom>
              <a:solidFill>
                <a:srgbClr val="7030A0"/>
              </a:solidFill>
              <a:ln w="9525" algn="ctr">
                <a:solidFill>
                  <a:schemeClr val="tx1"/>
                </a:solidFill>
                <a:round/>
                <a:headEnd/>
                <a:tailEnd/>
              </a:ln>
            </p:spPr>
            <p:txBody>
              <a:bodyPr/>
              <a:lstStyle/>
              <a:p>
                <a:endParaRPr lang="en-US"/>
              </a:p>
            </p:txBody>
          </p:sp>
          <p:sp>
            <p:nvSpPr>
              <p:cNvPr id="36890" name="Down Arrow 27"/>
              <p:cNvSpPr>
                <a:spLocks noChangeArrowheads="1"/>
              </p:cNvSpPr>
              <p:nvPr/>
            </p:nvSpPr>
            <p:spPr bwMode="auto">
              <a:xfrm>
                <a:off x="3887972" y="4632250"/>
                <a:ext cx="308344" cy="404037"/>
              </a:xfrm>
              <a:prstGeom prst="downArrow">
                <a:avLst>
                  <a:gd name="adj1" fmla="val 50000"/>
                  <a:gd name="adj2" fmla="val 49999"/>
                </a:avLst>
              </a:prstGeom>
              <a:solidFill>
                <a:srgbClr val="7030A0"/>
              </a:solidFill>
              <a:ln w="9525" algn="ctr">
                <a:solidFill>
                  <a:schemeClr val="tx1"/>
                </a:solidFill>
                <a:round/>
                <a:headEnd/>
                <a:tailEnd/>
              </a:ln>
            </p:spPr>
            <p:txBody>
              <a:bodyPr/>
              <a:lstStyle/>
              <a:p>
                <a:endParaRPr lang="en-US"/>
              </a:p>
            </p:txBody>
          </p:sp>
          <p:sp>
            <p:nvSpPr>
              <p:cNvPr id="36891" name="Down Arrow 28"/>
              <p:cNvSpPr>
                <a:spLocks noChangeArrowheads="1"/>
              </p:cNvSpPr>
              <p:nvPr/>
            </p:nvSpPr>
            <p:spPr bwMode="auto">
              <a:xfrm>
                <a:off x="4533069" y="4628706"/>
                <a:ext cx="308344" cy="404037"/>
              </a:xfrm>
              <a:prstGeom prst="downArrow">
                <a:avLst>
                  <a:gd name="adj1" fmla="val 50000"/>
                  <a:gd name="adj2" fmla="val 49999"/>
                </a:avLst>
              </a:prstGeom>
              <a:solidFill>
                <a:srgbClr val="7030A0"/>
              </a:solidFill>
              <a:ln w="9525" algn="ctr">
                <a:solidFill>
                  <a:schemeClr val="tx1"/>
                </a:solidFill>
                <a:round/>
                <a:headEnd/>
                <a:tailEnd/>
              </a:ln>
            </p:spPr>
            <p:txBody>
              <a:bodyPr/>
              <a:lstStyle/>
              <a:p>
                <a:endParaRPr lang="en-US"/>
              </a:p>
            </p:txBody>
          </p:sp>
          <p:sp>
            <p:nvSpPr>
              <p:cNvPr id="36892" name="Down Arrow 29"/>
              <p:cNvSpPr>
                <a:spLocks noChangeArrowheads="1"/>
              </p:cNvSpPr>
              <p:nvPr/>
            </p:nvSpPr>
            <p:spPr bwMode="auto">
              <a:xfrm>
                <a:off x="5277293" y="4628706"/>
                <a:ext cx="308344" cy="404037"/>
              </a:xfrm>
              <a:prstGeom prst="downArrow">
                <a:avLst>
                  <a:gd name="adj1" fmla="val 50000"/>
                  <a:gd name="adj2" fmla="val 49999"/>
                </a:avLst>
              </a:prstGeom>
              <a:solidFill>
                <a:srgbClr val="7030A0"/>
              </a:solidFill>
              <a:ln w="9525" algn="ctr">
                <a:solidFill>
                  <a:schemeClr val="tx1"/>
                </a:solidFill>
                <a:round/>
                <a:headEnd/>
                <a:tailEnd/>
              </a:ln>
            </p:spPr>
            <p:txBody>
              <a:bodyPr/>
              <a:lstStyle/>
              <a:p>
                <a:endParaRPr lang="en-US"/>
              </a:p>
            </p:txBody>
          </p:sp>
        </p:grpSp>
        <p:sp>
          <p:nvSpPr>
            <p:cNvPr id="36887" name="TextBox 31"/>
            <p:cNvSpPr txBox="1">
              <a:spLocks noChangeArrowheads="1"/>
            </p:cNvSpPr>
            <p:nvPr/>
          </p:nvSpPr>
          <p:spPr bwMode="auto">
            <a:xfrm>
              <a:off x="2782888" y="5035550"/>
              <a:ext cx="3111500" cy="422164"/>
            </a:xfrm>
            <a:prstGeom prst="rect">
              <a:avLst/>
            </a:prstGeom>
            <a:noFill/>
            <a:ln w="9525">
              <a:noFill/>
              <a:miter lim="800000"/>
              <a:headEnd/>
              <a:tailEnd/>
            </a:ln>
          </p:spPr>
          <p:txBody>
            <a:bodyPr>
              <a:spAutoFit/>
            </a:bodyPr>
            <a:lstStyle/>
            <a:p>
              <a:pPr algn="ctr"/>
              <a:r>
                <a:rPr lang="en-GB" sz="1600">
                  <a:solidFill>
                    <a:schemeClr val="tx2"/>
                  </a:solidFill>
                </a:rPr>
                <a:t>Unintentional Variation</a:t>
              </a:r>
            </a:p>
          </p:txBody>
        </p:sp>
        <p:sp>
          <p:nvSpPr>
            <p:cNvPr id="36888" name="TextBox 32"/>
            <p:cNvSpPr txBox="1">
              <a:spLocks noChangeArrowheads="1"/>
            </p:cNvSpPr>
            <p:nvPr/>
          </p:nvSpPr>
          <p:spPr bwMode="auto">
            <a:xfrm>
              <a:off x="6794500" y="3551238"/>
              <a:ext cx="1633538" cy="422164"/>
            </a:xfrm>
            <a:prstGeom prst="rect">
              <a:avLst/>
            </a:prstGeom>
            <a:noFill/>
            <a:ln w="9525">
              <a:noFill/>
              <a:miter lim="800000"/>
              <a:headEnd/>
              <a:tailEnd/>
            </a:ln>
          </p:spPr>
          <p:txBody>
            <a:bodyPr>
              <a:spAutoFit/>
            </a:bodyPr>
            <a:lstStyle/>
            <a:p>
              <a:pPr algn="ctr"/>
              <a:r>
                <a:rPr lang="en-GB" sz="1600">
                  <a:solidFill>
                    <a:schemeClr val="tx2"/>
                  </a:solidFill>
                </a:rPr>
                <a:t>Outputs</a:t>
              </a:r>
            </a:p>
          </p:txBody>
        </p:sp>
      </p:grpSp>
      <p:sp>
        <p:nvSpPr>
          <p:cNvPr id="26" name="TextBox 25"/>
          <p:cNvSpPr txBox="1">
            <a:spLocks noChangeArrowheads="1"/>
          </p:cNvSpPr>
          <p:nvPr/>
        </p:nvSpPr>
        <p:spPr bwMode="auto">
          <a:xfrm>
            <a:off x="34925" y="3843338"/>
            <a:ext cx="1800225" cy="1262062"/>
          </a:xfrm>
          <a:prstGeom prst="rect">
            <a:avLst/>
          </a:prstGeom>
          <a:noFill/>
          <a:ln w="9525">
            <a:solidFill>
              <a:schemeClr val="tx1"/>
            </a:solidFill>
            <a:miter lim="800000"/>
            <a:headEnd/>
            <a:tailEnd/>
          </a:ln>
        </p:spPr>
        <p:txBody>
          <a:bodyPr>
            <a:spAutoFit/>
          </a:bodyPr>
          <a:lstStyle/>
          <a:p>
            <a:pPr algn="ctr"/>
            <a:r>
              <a:rPr lang="en-GB" sz="1200"/>
              <a:t>Starting Materials</a:t>
            </a:r>
          </a:p>
          <a:p>
            <a:pPr algn="ctr"/>
            <a:r>
              <a:rPr lang="en-GB" sz="1200"/>
              <a:t>Reagents</a:t>
            </a:r>
          </a:p>
          <a:p>
            <a:pPr algn="ctr"/>
            <a:r>
              <a:rPr lang="en-GB" sz="1200"/>
              <a:t>Solvents</a:t>
            </a:r>
          </a:p>
          <a:p>
            <a:pPr algn="ctr"/>
            <a:r>
              <a:rPr lang="en-GB" sz="1400">
                <a:solidFill>
                  <a:srgbClr val="830051"/>
                </a:solidFill>
              </a:rPr>
              <a:t>Excipients</a:t>
            </a:r>
          </a:p>
          <a:p>
            <a:pPr algn="ctr"/>
            <a:r>
              <a:rPr lang="en-GB" sz="1400">
                <a:solidFill>
                  <a:srgbClr val="830051"/>
                </a:solidFill>
              </a:rPr>
              <a:t>API</a:t>
            </a:r>
            <a:endParaRPr lang="en-GB" sz="1200">
              <a:solidFill>
                <a:srgbClr val="830051"/>
              </a:solidFill>
            </a:endParaRPr>
          </a:p>
          <a:p>
            <a:pPr algn="ctr"/>
            <a:r>
              <a:rPr lang="en-GB" sz="1200"/>
              <a:t>Packaging Materials </a:t>
            </a:r>
          </a:p>
        </p:txBody>
      </p:sp>
      <p:sp>
        <p:nvSpPr>
          <p:cNvPr id="28" name="TextBox 27"/>
          <p:cNvSpPr txBox="1">
            <a:spLocks noChangeArrowheads="1"/>
          </p:cNvSpPr>
          <p:nvPr/>
        </p:nvSpPr>
        <p:spPr bwMode="auto">
          <a:xfrm>
            <a:off x="3492500" y="2289175"/>
            <a:ext cx="1727200" cy="830263"/>
          </a:xfrm>
          <a:prstGeom prst="rect">
            <a:avLst/>
          </a:prstGeom>
          <a:noFill/>
          <a:ln w="9525">
            <a:solidFill>
              <a:schemeClr val="tx1"/>
            </a:solidFill>
            <a:miter lim="800000"/>
            <a:headEnd/>
            <a:tailEnd/>
          </a:ln>
        </p:spPr>
        <p:txBody>
          <a:bodyPr>
            <a:spAutoFit/>
          </a:bodyPr>
          <a:lstStyle/>
          <a:p>
            <a:pPr algn="ctr"/>
            <a:r>
              <a:rPr lang="en-GB" sz="1200"/>
              <a:t>Process Parameters </a:t>
            </a:r>
          </a:p>
          <a:p>
            <a:pPr algn="ctr"/>
            <a:r>
              <a:rPr lang="en-GB" sz="1200"/>
              <a:t>Method Parameters</a:t>
            </a:r>
          </a:p>
          <a:p>
            <a:pPr algn="ctr"/>
            <a:r>
              <a:rPr lang="en-GB" sz="1200"/>
              <a:t>Sampling</a:t>
            </a:r>
          </a:p>
          <a:p>
            <a:pPr algn="ctr"/>
            <a:r>
              <a:rPr lang="en-GB" sz="1200"/>
              <a:t>Scale</a:t>
            </a:r>
          </a:p>
        </p:txBody>
      </p:sp>
      <p:sp>
        <p:nvSpPr>
          <p:cNvPr id="29" name="TextBox 28"/>
          <p:cNvSpPr txBox="1">
            <a:spLocks noChangeArrowheads="1"/>
          </p:cNvSpPr>
          <p:nvPr/>
        </p:nvSpPr>
        <p:spPr bwMode="auto">
          <a:xfrm>
            <a:off x="3276600" y="5775325"/>
            <a:ext cx="2087563" cy="1016000"/>
          </a:xfrm>
          <a:prstGeom prst="rect">
            <a:avLst/>
          </a:prstGeom>
          <a:noFill/>
          <a:ln w="9525">
            <a:solidFill>
              <a:schemeClr val="tx1"/>
            </a:solidFill>
            <a:miter lim="800000"/>
            <a:headEnd/>
            <a:tailEnd/>
          </a:ln>
        </p:spPr>
        <p:txBody>
          <a:bodyPr>
            <a:spAutoFit/>
          </a:bodyPr>
          <a:lstStyle/>
          <a:p>
            <a:pPr algn="ctr"/>
            <a:r>
              <a:rPr lang="en-GB" sz="1200"/>
              <a:t>Manufacturing Site</a:t>
            </a:r>
          </a:p>
          <a:p>
            <a:pPr algn="ctr"/>
            <a:r>
              <a:rPr lang="en-GB" sz="1200"/>
              <a:t>Manufacturing Equipment</a:t>
            </a:r>
          </a:p>
          <a:p>
            <a:pPr algn="ctr"/>
            <a:r>
              <a:rPr lang="en-GB" sz="1200"/>
              <a:t>Instruments</a:t>
            </a:r>
          </a:p>
          <a:p>
            <a:pPr algn="ctr"/>
            <a:r>
              <a:rPr lang="en-GB" sz="1200"/>
              <a:t>Environment</a:t>
            </a:r>
          </a:p>
          <a:p>
            <a:pPr algn="ctr"/>
            <a:r>
              <a:rPr lang="en-GB" sz="1200"/>
              <a:t>Operators</a:t>
            </a:r>
          </a:p>
        </p:txBody>
      </p:sp>
      <p:sp>
        <p:nvSpPr>
          <p:cNvPr id="30" name="Title 29"/>
          <p:cNvSpPr>
            <a:spLocks noGrp="1"/>
          </p:cNvSpPr>
          <p:nvPr>
            <p:ph type="title"/>
          </p:nvPr>
        </p:nvSpPr>
        <p:spPr/>
        <p:txBody>
          <a:bodyPr/>
          <a:lstStyle/>
          <a:p>
            <a:r>
              <a:rPr lang="en-GB" kern="0" dirty="0">
                <a:latin typeface="Arial" charset="0"/>
                <a:cs typeface="Arial" charset="0"/>
              </a:rPr>
              <a:t>Regulatory Push (Quality by Design)</a:t>
            </a:r>
            <a:endParaRPr lang="en-GB" dirty="0"/>
          </a:p>
        </p:txBody>
      </p:sp>
    </p:spTree>
    <p:extLst>
      <p:ext uri="{BB962C8B-B14F-4D97-AF65-F5344CB8AC3E}">
        <p14:creationId xmlns:p14="http://schemas.microsoft.com/office/powerpoint/2010/main" val="1287430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5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6" grpId="0" animBg="1"/>
      <p:bldP spid="28" grpId="0" animBg="1"/>
      <p:bldP spid="2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33815" y="3430293"/>
            <a:ext cx="5396625" cy="2924669"/>
          </a:xfrm>
          <a:prstGeom prst="rect">
            <a:avLst/>
          </a:prstGeom>
        </p:spPr>
      </p:pic>
      <p:sp>
        <p:nvSpPr>
          <p:cNvPr id="22" name="Title 21"/>
          <p:cNvSpPr>
            <a:spLocks noGrp="1"/>
          </p:cNvSpPr>
          <p:nvPr>
            <p:ph type="title"/>
          </p:nvPr>
        </p:nvSpPr>
        <p:spPr/>
        <p:txBody>
          <a:bodyPr/>
          <a:lstStyle/>
          <a:p>
            <a:r>
              <a:rPr lang="en-GB" dirty="0"/>
              <a:t>Regulatory Pull (Breakthrough Status)</a:t>
            </a:r>
          </a:p>
        </p:txBody>
      </p:sp>
      <p:sp>
        <p:nvSpPr>
          <p:cNvPr id="20" name="Slide Number Placeholder 19"/>
          <p:cNvSpPr>
            <a:spLocks noGrp="1"/>
          </p:cNvSpPr>
          <p:nvPr>
            <p:ph type="sldNum" sz="quarter" idx="4"/>
          </p:nvPr>
        </p:nvSpPr>
        <p:spPr/>
        <p:txBody>
          <a:bodyPr/>
          <a:lstStyle/>
          <a:p>
            <a:fld id="{3C4F54F3-C349-4609-AFEE-01462D5C7942}" type="slidenum">
              <a:rPr lang="en-GB" smtClean="0"/>
              <a:pPr/>
              <a:t>4</a:t>
            </a:fld>
            <a:endParaRPr lang="en-GB" dirty="0"/>
          </a:p>
        </p:txBody>
      </p:sp>
      <p:sp>
        <p:nvSpPr>
          <p:cNvPr id="23" name="Text Placeholder 22"/>
          <p:cNvSpPr>
            <a:spLocks noGrp="1"/>
          </p:cNvSpPr>
          <p:nvPr>
            <p:ph type="body" sz="quarter" idx="11"/>
          </p:nvPr>
        </p:nvSpPr>
        <p:spPr>
          <a:xfrm>
            <a:off x="5830957" y="849106"/>
            <a:ext cx="3171755" cy="5260146"/>
          </a:xfrm>
        </p:spPr>
        <p:txBody>
          <a:bodyPr/>
          <a:lstStyle/>
          <a:p>
            <a:r>
              <a:rPr lang="en-GB" sz="1800" dirty="0"/>
              <a:t> In addition, rapid clinical development for breakthrough-therapy drugs will put more pressure on other components of drug development, such as drug manufacturing: </a:t>
            </a:r>
            <a:r>
              <a:rPr lang="en-GB" sz="1800" i="1" dirty="0"/>
              <a:t>development of a final formulation and scale-up of processes will have to occur more rapidly than they traditionally do</a:t>
            </a:r>
            <a:r>
              <a:rPr lang="en-GB" sz="1800" dirty="0"/>
              <a:t>. It is possible that manufacturing will become </a:t>
            </a:r>
            <a:r>
              <a:rPr lang="en-GB" sz="1800" i="1" dirty="0"/>
              <a:t>the rate-limiting step</a:t>
            </a:r>
            <a:r>
              <a:rPr lang="en-GB" sz="1800" dirty="0"/>
              <a:t> in some breakthrough-therapy drug-development programs.</a:t>
            </a:r>
          </a:p>
          <a:p>
            <a:r>
              <a:rPr lang="en-GB" sz="1800" dirty="0"/>
              <a:t>Janet Woodcock (2013) (Director, </a:t>
            </a:r>
            <a:r>
              <a:rPr lang="en-GB" sz="1800" dirty="0" err="1"/>
              <a:t>CDER</a:t>
            </a:r>
            <a:r>
              <a:rPr lang="en-GB" sz="1800" dirty="0"/>
              <a:t>, </a:t>
            </a:r>
            <a:r>
              <a:rPr lang="en-GB" sz="1800" dirty="0" err="1"/>
              <a:t>FDA</a:t>
            </a:r>
            <a:r>
              <a:rPr lang="en-GB" sz="1800" dirty="0"/>
              <a:t>)</a:t>
            </a:r>
          </a:p>
        </p:txBody>
      </p:sp>
      <p:sp>
        <p:nvSpPr>
          <p:cNvPr id="6" name="Left-Right Arrow 5"/>
          <p:cNvSpPr/>
          <p:nvPr/>
        </p:nvSpPr>
        <p:spPr>
          <a:xfrm>
            <a:off x="3670300" y="4951594"/>
            <a:ext cx="949586" cy="165100"/>
          </a:xfrm>
          <a:prstGeom prst="lef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TextBox 6"/>
          <p:cNvSpPr txBox="1"/>
          <p:nvPr/>
        </p:nvSpPr>
        <p:spPr>
          <a:xfrm>
            <a:off x="3688597" y="5059896"/>
            <a:ext cx="883575" cy="369332"/>
          </a:xfrm>
          <a:prstGeom prst="rect">
            <a:avLst/>
          </a:prstGeom>
          <a:noFill/>
        </p:spPr>
        <p:txBody>
          <a:bodyPr wrap="none" rtlCol="0">
            <a:spAutoFit/>
          </a:bodyPr>
          <a:lstStyle/>
          <a:p>
            <a:r>
              <a:rPr lang="en-GB" dirty="0"/>
              <a:t>~ 3 </a:t>
            </a:r>
            <a:r>
              <a:rPr lang="en-GB" dirty="0" err="1"/>
              <a:t>yrs</a:t>
            </a:r>
            <a:endParaRPr lang="en-GB" dirty="0"/>
          </a:p>
        </p:txBody>
      </p:sp>
      <p:pic>
        <p:nvPicPr>
          <p:cNvPr id="4" name="Picture 3"/>
          <p:cNvPicPr>
            <a:picLocks noChangeAspect="1"/>
          </p:cNvPicPr>
          <p:nvPr/>
        </p:nvPicPr>
        <p:blipFill>
          <a:blip r:embed="rId4"/>
          <a:stretch>
            <a:fillRect/>
          </a:stretch>
        </p:blipFill>
        <p:spPr>
          <a:xfrm>
            <a:off x="546748" y="758267"/>
            <a:ext cx="4426868" cy="2797781"/>
          </a:xfrm>
          <a:prstGeom prst="rect">
            <a:avLst/>
          </a:prstGeom>
        </p:spPr>
      </p:pic>
    </p:spTree>
    <p:extLst>
      <p:ext uri="{BB962C8B-B14F-4D97-AF65-F5344CB8AC3E}">
        <p14:creationId xmlns:p14="http://schemas.microsoft.com/office/powerpoint/2010/main" val="679474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GB" dirty="0"/>
              <a:t>Typical (particle) Pharmaceutical Processes</a:t>
            </a:r>
          </a:p>
        </p:txBody>
      </p:sp>
      <p:sp>
        <p:nvSpPr>
          <p:cNvPr id="20" name="Slide Number Placeholder 19"/>
          <p:cNvSpPr>
            <a:spLocks noGrp="1"/>
          </p:cNvSpPr>
          <p:nvPr>
            <p:ph type="sldNum" sz="quarter" idx="4"/>
          </p:nvPr>
        </p:nvSpPr>
        <p:spPr/>
        <p:txBody>
          <a:bodyPr/>
          <a:lstStyle/>
          <a:p>
            <a:fld id="{3C4F54F3-C349-4609-AFEE-01462D5C7942}" type="slidenum">
              <a:rPr lang="en-GB" smtClean="0"/>
              <a:pPr/>
              <a:t>5</a:t>
            </a:fld>
            <a:endParaRPr lang="en-GB" dirty="0"/>
          </a:p>
        </p:txBody>
      </p:sp>
      <p:sp>
        <p:nvSpPr>
          <p:cNvPr id="24" name="Right Arrow 23"/>
          <p:cNvSpPr/>
          <p:nvPr/>
        </p:nvSpPr>
        <p:spPr>
          <a:xfrm>
            <a:off x="535425" y="1283368"/>
            <a:ext cx="7977438" cy="994611"/>
          </a:xfrm>
          <a:prstGeom prst="rightArrow">
            <a:avLst/>
          </a:prstGeom>
          <a:gradFill flip="none" rotWithShape="1">
            <a:gsLst>
              <a:gs pos="0">
                <a:srgbClr val="00A9CE"/>
              </a:gs>
              <a:gs pos="62000">
                <a:schemeClr val="tx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5" name="Rounded Rectangle 24"/>
          <p:cNvSpPr/>
          <p:nvPr/>
        </p:nvSpPr>
        <p:spPr>
          <a:xfrm>
            <a:off x="733425" y="770021"/>
            <a:ext cx="2539164" cy="513347"/>
          </a:xfrm>
          <a:prstGeom prst="roundRect">
            <a:avLst/>
          </a:prstGeom>
          <a:solidFill>
            <a:srgbClr val="00AD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API Synthesis</a:t>
            </a:r>
          </a:p>
        </p:txBody>
      </p:sp>
      <p:sp>
        <p:nvSpPr>
          <p:cNvPr id="26" name="Rounded Rectangle 25"/>
          <p:cNvSpPr/>
          <p:nvPr/>
        </p:nvSpPr>
        <p:spPr>
          <a:xfrm>
            <a:off x="5650330" y="761399"/>
            <a:ext cx="2539164" cy="513347"/>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Formulated Product</a:t>
            </a:r>
          </a:p>
        </p:txBody>
      </p:sp>
      <p:sp>
        <p:nvSpPr>
          <p:cNvPr id="27" name="Rounded Rectangle 26"/>
          <p:cNvSpPr/>
          <p:nvPr/>
        </p:nvSpPr>
        <p:spPr>
          <a:xfrm>
            <a:off x="1044708" y="3763619"/>
            <a:ext cx="1233197" cy="552157"/>
          </a:xfrm>
          <a:prstGeom prst="roundRect">
            <a:avLst/>
          </a:prstGeom>
          <a:solidFill>
            <a:srgbClr val="00AD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Filtration</a:t>
            </a:r>
          </a:p>
        </p:txBody>
      </p:sp>
      <p:sp>
        <p:nvSpPr>
          <p:cNvPr id="28" name="Rounded Rectangle 27"/>
          <p:cNvSpPr/>
          <p:nvPr/>
        </p:nvSpPr>
        <p:spPr>
          <a:xfrm>
            <a:off x="1163936" y="2277979"/>
            <a:ext cx="1233197" cy="552157"/>
          </a:xfrm>
          <a:prstGeom prst="roundRect">
            <a:avLst/>
          </a:prstGeom>
          <a:solidFill>
            <a:srgbClr val="00AD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Drying</a:t>
            </a:r>
          </a:p>
        </p:txBody>
      </p:sp>
      <p:sp>
        <p:nvSpPr>
          <p:cNvPr id="29" name="Rounded Rectangle 28"/>
          <p:cNvSpPr/>
          <p:nvPr/>
        </p:nvSpPr>
        <p:spPr>
          <a:xfrm>
            <a:off x="224064" y="2996511"/>
            <a:ext cx="1750910" cy="552157"/>
          </a:xfrm>
          <a:prstGeom prst="roundRect">
            <a:avLst/>
          </a:prstGeom>
          <a:solidFill>
            <a:srgbClr val="00AD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Crystallisation</a:t>
            </a:r>
          </a:p>
        </p:txBody>
      </p:sp>
      <p:sp>
        <p:nvSpPr>
          <p:cNvPr id="30" name="Rounded Rectangle 29"/>
          <p:cNvSpPr/>
          <p:nvPr/>
        </p:nvSpPr>
        <p:spPr>
          <a:xfrm>
            <a:off x="2342389" y="2952947"/>
            <a:ext cx="1750910" cy="552157"/>
          </a:xfrm>
          <a:prstGeom prst="roundRect">
            <a:avLst/>
          </a:prstGeom>
          <a:solidFill>
            <a:srgbClr val="00AD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Milling / </a:t>
            </a:r>
            <a:r>
              <a:rPr lang="en-GB" dirty="0" err="1"/>
              <a:t>Micronisation</a:t>
            </a:r>
            <a:endParaRPr lang="en-GB" dirty="0"/>
          </a:p>
        </p:txBody>
      </p:sp>
      <p:sp>
        <p:nvSpPr>
          <p:cNvPr id="31" name="Rounded Rectangle 30"/>
          <p:cNvSpPr/>
          <p:nvPr/>
        </p:nvSpPr>
        <p:spPr>
          <a:xfrm>
            <a:off x="3478503" y="2198915"/>
            <a:ext cx="1233197" cy="552157"/>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Feeding</a:t>
            </a:r>
          </a:p>
        </p:txBody>
      </p:sp>
      <p:sp>
        <p:nvSpPr>
          <p:cNvPr id="32" name="Rounded Rectangle 31"/>
          <p:cNvSpPr/>
          <p:nvPr/>
        </p:nvSpPr>
        <p:spPr>
          <a:xfrm>
            <a:off x="4334596" y="3008262"/>
            <a:ext cx="1233197" cy="552157"/>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Transport</a:t>
            </a:r>
          </a:p>
        </p:txBody>
      </p:sp>
      <p:sp>
        <p:nvSpPr>
          <p:cNvPr id="33" name="Rounded Rectangle 32"/>
          <p:cNvSpPr/>
          <p:nvPr/>
        </p:nvSpPr>
        <p:spPr>
          <a:xfrm>
            <a:off x="3225519" y="3746555"/>
            <a:ext cx="1233197" cy="552157"/>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Mixing / Blending</a:t>
            </a:r>
          </a:p>
        </p:txBody>
      </p:sp>
      <p:sp>
        <p:nvSpPr>
          <p:cNvPr id="34" name="Rounded Rectangle 33"/>
          <p:cNvSpPr/>
          <p:nvPr/>
        </p:nvSpPr>
        <p:spPr>
          <a:xfrm>
            <a:off x="5530147" y="2299838"/>
            <a:ext cx="1496314" cy="552157"/>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Wet granulation</a:t>
            </a:r>
          </a:p>
        </p:txBody>
      </p:sp>
      <p:sp>
        <p:nvSpPr>
          <p:cNvPr id="35" name="Rounded Rectangle 34"/>
          <p:cNvSpPr/>
          <p:nvPr/>
        </p:nvSpPr>
        <p:spPr>
          <a:xfrm>
            <a:off x="7269810" y="2758402"/>
            <a:ext cx="1496314" cy="552157"/>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Roll Compaction</a:t>
            </a:r>
          </a:p>
        </p:txBody>
      </p:sp>
      <p:sp>
        <p:nvSpPr>
          <p:cNvPr id="36" name="Rounded Rectangle 35"/>
          <p:cNvSpPr/>
          <p:nvPr/>
        </p:nvSpPr>
        <p:spPr>
          <a:xfrm>
            <a:off x="5771908" y="3324607"/>
            <a:ext cx="1496314" cy="552157"/>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Tabletting</a:t>
            </a:r>
          </a:p>
        </p:txBody>
      </p:sp>
      <p:sp>
        <p:nvSpPr>
          <p:cNvPr id="37" name="Rounded Rectangle 36"/>
          <p:cNvSpPr/>
          <p:nvPr/>
        </p:nvSpPr>
        <p:spPr>
          <a:xfrm>
            <a:off x="7441337" y="3729317"/>
            <a:ext cx="1496314" cy="552157"/>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Coating</a:t>
            </a:r>
          </a:p>
        </p:txBody>
      </p:sp>
      <p:sp>
        <p:nvSpPr>
          <p:cNvPr id="38" name="Rounded Rectangle 37"/>
          <p:cNvSpPr/>
          <p:nvPr/>
        </p:nvSpPr>
        <p:spPr>
          <a:xfrm>
            <a:off x="4806936" y="4073297"/>
            <a:ext cx="1686787" cy="552157"/>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Encapsulation</a:t>
            </a:r>
          </a:p>
        </p:txBody>
      </p:sp>
      <p:sp>
        <p:nvSpPr>
          <p:cNvPr id="39" name="Rounded Rectangle 38"/>
          <p:cNvSpPr/>
          <p:nvPr/>
        </p:nvSpPr>
        <p:spPr>
          <a:xfrm>
            <a:off x="3015928" y="4468029"/>
            <a:ext cx="1686787" cy="552157"/>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Spray Drying</a:t>
            </a:r>
          </a:p>
        </p:txBody>
      </p:sp>
      <p:sp>
        <p:nvSpPr>
          <p:cNvPr id="40" name="Rounded Rectangle 39"/>
          <p:cNvSpPr/>
          <p:nvPr/>
        </p:nvSpPr>
        <p:spPr>
          <a:xfrm>
            <a:off x="6597943" y="4469270"/>
            <a:ext cx="1686787" cy="552157"/>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Hot melt extrusion</a:t>
            </a:r>
          </a:p>
        </p:txBody>
      </p:sp>
      <p:sp>
        <p:nvSpPr>
          <p:cNvPr id="41" name="Rounded Rectangle 40"/>
          <p:cNvSpPr/>
          <p:nvPr/>
        </p:nvSpPr>
        <p:spPr>
          <a:xfrm>
            <a:off x="4951194" y="5088317"/>
            <a:ext cx="1686787" cy="552157"/>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Suspensions</a:t>
            </a:r>
          </a:p>
        </p:txBody>
      </p:sp>
      <p:sp>
        <p:nvSpPr>
          <p:cNvPr id="42" name="Rounded Rectangle 41"/>
          <p:cNvSpPr/>
          <p:nvPr/>
        </p:nvSpPr>
        <p:spPr>
          <a:xfrm>
            <a:off x="2216649" y="5154874"/>
            <a:ext cx="2017739" cy="552157"/>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Micro / </a:t>
            </a:r>
            <a:r>
              <a:rPr lang="en-GB" dirty="0" err="1"/>
              <a:t>nano</a:t>
            </a:r>
            <a:r>
              <a:rPr lang="en-GB" dirty="0"/>
              <a:t>-particle formation</a:t>
            </a:r>
          </a:p>
        </p:txBody>
      </p:sp>
      <p:sp>
        <p:nvSpPr>
          <p:cNvPr id="43" name="Rounded Rectangle 42"/>
          <p:cNvSpPr/>
          <p:nvPr/>
        </p:nvSpPr>
        <p:spPr>
          <a:xfrm>
            <a:off x="7026461" y="5278563"/>
            <a:ext cx="1686787" cy="552157"/>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Ordered mixtures</a:t>
            </a:r>
          </a:p>
        </p:txBody>
      </p:sp>
      <p:sp>
        <p:nvSpPr>
          <p:cNvPr id="44" name="Rounded Rectangle 43"/>
          <p:cNvSpPr/>
          <p:nvPr/>
        </p:nvSpPr>
        <p:spPr>
          <a:xfrm>
            <a:off x="1618941" y="5983110"/>
            <a:ext cx="3124200" cy="773777"/>
          </a:xfrm>
          <a:prstGeom prst="round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600" b="1" dirty="0"/>
              <a:t>BATCH</a:t>
            </a:r>
          </a:p>
        </p:txBody>
      </p:sp>
      <p:sp>
        <p:nvSpPr>
          <p:cNvPr id="45" name="Rounded Rectangle 44"/>
          <p:cNvSpPr/>
          <p:nvPr/>
        </p:nvSpPr>
        <p:spPr>
          <a:xfrm>
            <a:off x="4650418" y="6517326"/>
            <a:ext cx="1627886" cy="168035"/>
          </a:xfrm>
          <a:prstGeom prst="round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continuous</a:t>
            </a:r>
          </a:p>
        </p:txBody>
      </p:sp>
    </p:spTree>
    <p:extLst>
      <p:ext uri="{BB962C8B-B14F-4D97-AF65-F5344CB8AC3E}">
        <p14:creationId xmlns:p14="http://schemas.microsoft.com/office/powerpoint/2010/main" val="1018807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5"/>
          <p:cNvGrpSpPr/>
          <p:nvPr/>
        </p:nvGrpSpPr>
        <p:grpSpPr>
          <a:xfrm>
            <a:off x="1259632" y="1052736"/>
            <a:ext cx="5544616" cy="1728192"/>
            <a:chOff x="1259632" y="1052736"/>
            <a:chExt cx="5544616" cy="1728192"/>
          </a:xfrm>
        </p:grpSpPr>
        <p:sp>
          <p:nvSpPr>
            <p:cNvPr id="29" name="Rectangle 28"/>
            <p:cNvSpPr/>
            <p:nvPr/>
          </p:nvSpPr>
          <p:spPr bwMode="auto">
            <a:xfrm>
              <a:off x="4139952" y="1196752"/>
              <a:ext cx="576064" cy="432048"/>
            </a:xfrm>
            <a:prstGeom prst="rect">
              <a:avLst/>
            </a:prstGeom>
            <a:solidFill>
              <a:srgbClr val="080808"/>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
          <p:nvSpPr>
            <p:cNvPr id="30" name="Rectangle 29"/>
            <p:cNvSpPr/>
            <p:nvPr/>
          </p:nvSpPr>
          <p:spPr bwMode="auto">
            <a:xfrm>
              <a:off x="5076056" y="1196752"/>
              <a:ext cx="576064" cy="432048"/>
            </a:xfrm>
            <a:prstGeom prst="rect">
              <a:avLst/>
            </a:prstGeom>
            <a:solidFill>
              <a:srgbClr val="080808"/>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
          <p:nvSpPr>
            <p:cNvPr id="31" name="Rectangle 30"/>
            <p:cNvSpPr/>
            <p:nvPr/>
          </p:nvSpPr>
          <p:spPr bwMode="auto">
            <a:xfrm>
              <a:off x="5076056" y="2132856"/>
              <a:ext cx="576064" cy="432048"/>
            </a:xfrm>
            <a:prstGeom prst="rect">
              <a:avLst/>
            </a:prstGeom>
            <a:solidFill>
              <a:srgbClr val="080808"/>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
          <p:nvSpPr>
            <p:cNvPr id="32" name="Rectangle 31"/>
            <p:cNvSpPr/>
            <p:nvPr/>
          </p:nvSpPr>
          <p:spPr bwMode="auto">
            <a:xfrm>
              <a:off x="4139952" y="2132856"/>
              <a:ext cx="576064" cy="432048"/>
            </a:xfrm>
            <a:prstGeom prst="rect">
              <a:avLst/>
            </a:prstGeom>
            <a:solidFill>
              <a:srgbClr val="080808"/>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cxnSp>
          <p:nvCxnSpPr>
            <p:cNvPr id="34" name="Straight Arrow Connector 33"/>
            <p:cNvCxnSpPr/>
            <p:nvPr/>
          </p:nvCxnSpPr>
          <p:spPr bwMode="auto">
            <a:xfrm>
              <a:off x="1259632" y="1844824"/>
              <a:ext cx="576064" cy="1588"/>
            </a:xfrm>
            <a:prstGeom prst="straightConnector1">
              <a:avLst/>
            </a:prstGeom>
            <a:solidFill>
              <a:schemeClr val="accent1"/>
            </a:solidFill>
            <a:ln w="57150" cap="flat" cmpd="sng" algn="ctr">
              <a:solidFill>
                <a:srgbClr val="080808"/>
              </a:solidFill>
              <a:prstDash val="solid"/>
              <a:round/>
              <a:headEnd type="none" w="med" len="med"/>
              <a:tailEnd type="triangle" w="med" len="med"/>
            </a:ln>
            <a:effectLst/>
          </p:spPr>
        </p:cxnSp>
        <p:cxnSp>
          <p:nvCxnSpPr>
            <p:cNvPr id="36" name="Straight Arrow Connector 35"/>
            <p:cNvCxnSpPr/>
            <p:nvPr/>
          </p:nvCxnSpPr>
          <p:spPr bwMode="auto">
            <a:xfrm>
              <a:off x="3563888" y="1412776"/>
              <a:ext cx="576064" cy="1588"/>
            </a:xfrm>
            <a:prstGeom prst="straightConnector1">
              <a:avLst/>
            </a:prstGeom>
            <a:solidFill>
              <a:schemeClr val="accent1"/>
            </a:solidFill>
            <a:ln w="57150" cap="flat" cmpd="sng" algn="ctr">
              <a:solidFill>
                <a:srgbClr val="080808"/>
              </a:solidFill>
              <a:prstDash val="solid"/>
              <a:round/>
              <a:headEnd type="none" w="med" len="med"/>
              <a:tailEnd type="triangle" w="med" len="med"/>
            </a:ln>
            <a:effectLst/>
          </p:spPr>
        </p:cxnSp>
        <p:cxnSp>
          <p:nvCxnSpPr>
            <p:cNvPr id="37" name="Straight Arrow Connector 36"/>
            <p:cNvCxnSpPr/>
            <p:nvPr/>
          </p:nvCxnSpPr>
          <p:spPr bwMode="auto">
            <a:xfrm rot="5400000">
              <a:off x="4176750" y="1880034"/>
              <a:ext cx="504056" cy="1588"/>
            </a:xfrm>
            <a:prstGeom prst="straightConnector1">
              <a:avLst/>
            </a:prstGeom>
            <a:solidFill>
              <a:schemeClr val="accent1"/>
            </a:solidFill>
            <a:ln w="57150" cap="flat" cmpd="sng" algn="ctr">
              <a:solidFill>
                <a:srgbClr val="080808"/>
              </a:solidFill>
              <a:prstDash val="solid"/>
              <a:round/>
              <a:headEnd type="none" w="med" len="med"/>
              <a:tailEnd type="triangle" w="med" len="med"/>
            </a:ln>
            <a:effectLst/>
          </p:spPr>
        </p:cxnSp>
        <p:cxnSp>
          <p:nvCxnSpPr>
            <p:cNvPr id="40" name="Straight Arrow Connector 39"/>
            <p:cNvCxnSpPr/>
            <p:nvPr/>
          </p:nvCxnSpPr>
          <p:spPr bwMode="auto">
            <a:xfrm>
              <a:off x="5652120" y="1412776"/>
              <a:ext cx="576064" cy="1588"/>
            </a:xfrm>
            <a:prstGeom prst="straightConnector1">
              <a:avLst/>
            </a:prstGeom>
            <a:solidFill>
              <a:schemeClr val="accent1"/>
            </a:solidFill>
            <a:ln w="57150" cap="flat" cmpd="sng" algn="ctr">
              <a:solidFill>
                <a:srgbClr val="080808"/>
              </a:solidFill>
              <a:prstDash val="solid"/>
              <a:round/>
              <a:headEnd type="none" w="med" len="med"/>
              <a:tailEnd type="triangle" w="med" len="med"/>
            </a:ln>
            <a:effectLst/>
          </p:spPr>
        </p:cxnSp>
        <p:cxnSp>
          <p:nvCxnSpPr>
            <p:cNvPr id="41" name="Straight Arrow Connector 40"/>
            <p:cNvCxnSpPr/>
            <p:nvPr/>
          </p:nvCxnSpPr>
          <p:spPr bwMode="auto">
            <a:xfrm rot="5400000">
              <a:off x="5112854" y="1880034"/>
              <a:ext cx="504056" cy="1588"/>
            </a:xfrm>
            <a:prstGeom prst="straightConnector1">
              <a:avLst/>
            </a:prstGeom>
            <a:solidFill>
              <a:schemeClr val="accent1"/>
            </a:solidFill>
            <a:ln w="57150" cap="flat" cmpd="sng" algn="ctr">
              <a:solidFill>
                <a:srgbClr val="080808"/>
              </a:solidFill>
              <a:prstDash val="solid"/>
              <a:round/>
              <a:headEnd type="triangle" w="med" len="med"/>
              <a:tailEnd type="none" w="med" len="med"/>
            </a:ln>
            <a:effectLst/>
          </p:spPr>
        </p:cxnSp>
        <p:cxnSp>
          <p:nvCxnSpPr>
            <p:cNvPr id="42" name="Straight Arrow Connector 41"/>
            <p:cNvCxnSpPr/>
            <p:nvPr/>
          </p:nvCxnSpPr>
          <p:spPr bwMode="auto">
            <a:xfrm>
              <a:off x="4499992" y="2348880"/>
              <a:ext cx="576064" cy="1588"/>
            </a:xfrm>
            <a:prstGeom prst="straightConnector1">
              <a:avLst/>
            </a:prstGeom>
            <a:solidFill>
              <a:schemeClr val="accent1"/>
            </a:solidFill>
            <a:ln w="57150" cap="flat" cmpd="sng" algn="ctr">
              <a:solidFill>
                <a:srgbClr val="080808"/>
              </a:solidFill>
              <a:prstDash val="solid"/>
              <a:round/>
              <a:headEnd type="none" w="med" len="med"/>
              <a:tailEnd type="triangle" w="med" len="med"/>
            </a:ln>
            <a:effectLst/>
          </p:spPr>
        </p:cxnSp>
        <p:sp>
          <p:nvSpPr>
            <p:cNvPr id="43" name="Rectangle 42"/>
            <p:cNvSpPr/>
            <p:nvPr/>
          </p:nvSpPr>
          <p:spPr bwMode="auto">
            <a:xfrm>
              <a:off x="1547664" y="1052736"/>
              <a:ext cx="4752528" cy="1728192"/>
            </a:xfrm>
            <a:prstGeom prst="rect">
              <a:avLst/>
            </a:prstGeom>
            <a:noFill/>
            <a:ln w="19050" cap="flat" cmpd="sng" algn="ctr">
              <a:solidFill>
                <a:schemeClr val="tx1"/>
              </a:solidFill>
              <a:prstDash val="dash"/>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
          <p:nvSpPr>
            <p:cNvPr id="44" name="Down Arrow 43"/>
            <p:cNvSpPr/>
            <p:nvPr/>
          </p:nvSpPr>
          <p:spPr bwMode="auto">
            <a:xfrm rot="16200000">
              <a:off x="6408204" y="1664804"/>
              <a:ext cx="288032" cy="504056"/>
            </a:xfrm>
            <a:prstGeom prst="down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grpSp>
      <p:sp>
        <p:nvSpPr>
          <p:cNvPr id="3" name="Content Placeholder 2"/>
          <p:cNvSpPr>
            <a:spLocks noGrp="1"/>
          </p:cNvSpPr>
          <p:nvPr>
            <p:ph type="body" sz="quarter" idx="11"/>
          </p:nvPr>
        </p:nvSpPr>
        <p:spPr/>
        <p:txBody>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r>
              <a:rPr lang="en-GB" sz="2000" dirty="0"/>
              <a:t>Design of Experiments</a:t>
            </a:r>
          </a:p>
          <a:p>
            <a:pPr lvl="1"/>
            <a:r>
              <a:rPr lang="en-GB" sz="1800" dirty="0"/>
              <a:t>An efficient method to determine significant </a:t>
            </a:r>
            <a:br>
              <a:rPr lang="en-GB" sz="1800" dirty="0"/>
            </a:br>
            <a:r>
              <a:rPr lang="en-GB" sz="1800" dirty="0"/>
              <a:t>parameters and interactions</a:t>
            </a:r>
          </a:p>
          <a:p>
            <a:r>
              <a:rPr lang="en-GB" sz="2000" dirty="0"/>
              <a:t>Develop relationships between</a:t>
            </a:r>
            <a:br>
              <a:rPr lang="en-GB" sz="2000" dirty="0"/>
            </a:br>
            <a:r>
              <a:rPr lang="en-GB" sz="2000" dirty="0"/>
              <a:t>factors and responses</a:t>
            </a:r>
          </a:p>
        </p:txBody>
      </p:sp>
      <p:sp>
        <p:nvSpPr>
          <p:cNvPr id="2" name="Title 1"/>
          <p:cNvSpPr>
            <a:spLocks noGrp="1"/>
          </p:cNvSpPr>
          <p:nvPr>
            <p:ph type="title"/>
          </p:nvPr>
        </p:nvSpPr>
        <p:spPr/>
        <p:txBody>
          <a:bodyPr/>
          <a:lstStyle/>
          <a:p>
            <a:r>
              <a:rPr lang="en-GB" dirty="0"/>
              <a:t>Typical ‘black box’ experimental approach</a:t>
            </a:r>
          </a:p>
        </p:txBody>
      </p:sp>
      <p:grpSp>
        <p:nvGrpSpPr>
          <p:cNvPr id="12" name="Group 13"/>
          <p:cNvGrpSpPr>
            <a:grpSpLocks/>
          </p:cNvGrpSpPr>
          <p:nvPr/>
        </p:nvGrpSpPr>
        <p:grpSpPr bwMode="auto">
          <a:xfrm>
            <a:off x="4848781" y="2909527"/>
            <a:ext cx="2016224" cy="1836241"/>
            <a:chOff x="3270" y="1435"/>
            <a:chExt cx="1902" cy="1701"/>
          </a:xfrm>
        </p:grpSpPr>
        <p:sp>
          <p:nvSpPr>
            <p:cNvPr id="5" name="Rectangle 6"/>
            <p:cNvSpPr>
              <a:spLocks noChangeArrowheads="1"/>
            </p:cNvSpPr>
            <p:nvPr/>
          </p:nvSpPr>
          <p:spPr bwMode="auto">
            <a:xfrm>
              <a:off x="3347" y="1541"/>
              <a:ext cx="1736" cy="1502"/>
            </a:xfrm>
            <a:prstGeom prst="rect">
              <a:avLst/>
            </a:prstGeom>
            <a:noFill/>
            <a:ln w="38100">
              <a:solidFill>
                <a:schemeClr val="tx1"/>
              </a:solidFill>
              <a:miter lim="800000"/>
              <a:headEnd/>
              <a:tailEnd/>
            </a:ln>
            <a:effectLst/>
          </p:spPr>
          <p:txBody>
            <a:bodyPr wrap="none" anchor="ctr"/>
            <a:lstStyle/>
            <a:p>
              <a:endParaRPr lang="en-GB"/>
            </a:p>
          </p:txBody>
        </p:sp>
        <p:sp>
          <p:nvSpPr>
            <p:cNvPr id="6" name="Oval 8"/>
            <p:cNvSpPr>
              <a:spLocks noChangeArrowheads="1"/>
            </p:cNvSpPr>
            <p:nvPr/>
          </p:nvSpPr>
          <p:spPr bwMode="auto">
            <a:xfrm>
              <a:off x="3270" y="1456"/>
              <a:ext cx="179" cy="179"/>
            </a:xfrm>
            <a:prstGeom prst="ellipse">
              <a:avLst/>
            </a:prstGeom>
            <a:solidFill>
              <a:schemeClr val="accent1"/>
            </a:solidFill>
            <a:ln w="9525">
              <a:solidFill>
                <a:schemeClr val="tx1"/>
              </a:solidFill>
              <a:round/>
              <a:headEnd/>
              <a:tailEnd/>
            </a:ln>
            <a:effectLst/>
          </p:spPr>
          <p:txBody>
            <a:bodyPr wrap="none" anchor="ctr"/>
            <a:lstStyle/>
            <a:p>
              <a:endParaRPr lang="en-GB"/>
            </a:p>
          </p:txBody>
        </p:sp>
        <p:sp>
          <p:nvSpPr>
            <p:cNvPr id="7" name="Oval 9"/>
            <p:cNvSpPr>
              <a:spLocks noChangeArrowheads="1"/>
            </p:cNvSpPr>
            <p:nvPr/>
          </p:nvSpPr>
          <p:spPr bwMode="auto">
            <a:xfrm>
              <a:off x="4993" y="1435"/>
              <a:ext cx="179" cy="179"/>
            </a:xfrm>
            <a:prstGeom prst="ellipse">
              <a:avLst/>
            </a:prstGeom>
            <a:solidFill>
              <a:schemeClr val="accent1"/>
            </a:solidFill>
            <a:ln w="9525">
              <a:solidFill>
                <a:schemeClr val="tx1"/>
              </a:solidFill>
              <a:round/>
              <a:headEnd/>
              <a:tailEnd/>
            </a:ln>
            <a:effectLst/>
          </p:spPr>
          <p:txBody>
            <a:bodyPr wrap="none" anchor="ctr"/>
            <a:lstStyle/>
            <a:p>
              <a:endParaRPr lang="en-GB"/>
            </a:p>
          </p:txBody>
        </p:sp>
        <p:sp>
          <p:nvSpPr>
            <p:cNvPr id="8" name="Oval 10"/>
            <p:cNvSpPr>
              <a:spLocks noChangeArrowheads="1"/>
            </p:cNvSpPr>
            <p:nvPr/>
          </p:nvSpPr>
          <p:spPr bwMode="auto">
            <a:xfrm>
              <a:off x="4988" y="2947"/>
              <a:ext cx="179" cy="179"/>
            </a:xfrm>
            <a:prstGeom prst="ellipse">
              <a:avLst/>
            </a:prstGeom>
            <a:solidFill>
              <a:schemeClr val="accent1"/>
            </a:solidFill>
            <a:ln w="9525">
              <a:solidFill>
                <a:schemeClr val="tx1"/>
              </a:solidFill>
              <a:round/>
              <a:headEnd/>
              <a:tailEnd/>
            </a:ln>
            <a:effectLst/>
          </p:spPr>
          <p:txBody>
            <a:bodyPr wrap="none" anchor="ctr"/>
            <a:lstStyle/>
            <a:p>
              <a:endParaRPr lang="en-GB"/>
            </a:p>
          </p:txBody>
        </p:sp>
        <p:sp>
          <p:nvSpPr>
            <p:cNvPr id="9" name="Oval 11"/>
            <p:cNvSpPr>
              <a:spLocks noChangeArrowheads="1"/>
            </p:cNvSpPr>
            <p:nvPr/>
          </p:nvSpPr>
          <p:spPr bwMode="auto">
            <a:xfrm>
              <a:off x="3270" y="2957"/>
              <a:ext cx="179" cy="179"/>
            </a:xfrm>
            <a:prstGeom prst="ellipse">
              <a:avLst/>
            </a:prstGeom>
            <a:solidFill>
              <a:schemeClr val="accent1"/>
            </a:solidFill>
            <a:ln w="9525">
              <a:solidFill>
                <a:schemeClr val="tx1"/>
              </a:solidFill>
              <a:round/>
              <a:headEnd/>
              <a:tailEnd/>
            </a:ln>
            <a:effectLst/>
          </p:spPr>
          <p:txBody>
            <a:bodyPr wrap="none" anchor="ctr"/>
            <a:lstStyle/>
            <a:p>
              <a:endParaRPr lang="en-GB"/>
            </a:p>
          </p:txBody>
        </p:sp>
        <p:sp>
          <p:nvSpPr>
            <p:cNvPr id="10" name="Oval 12"/>
            <p:cNvSpPr>
              <a:spLocks noChangeArrowheads="1"/>
            </p:cNvSpPr>
            <p:nvPr/>
          </p:nvSpPr>
          <p:spPr bwMode="auto">
            <a:xfrm>
              <a:off x="4137" y="2212"/>
              <a:ext cx="179" cy="179"/>
            </a:xfrm>
            <a:prstGeom prst="ellipse">
              <a:avLst/>
            </a:prstGeom>
            <a:solidFill>
              <a:schemeClr val="accent1"/>
            </a:solidFill>
            <a:ln w="9525">
              <a:solidFill>
                <a:schemeClr val="tx1"/>
              </a:solidFill>
              <a:round/>
              <a:headEnd/>
              <a:tailEnd/>
            </a:ln>
            <a:effectLst/>
          </p:spPr>
          <p:txBody>
            <a:bodyPr wrap="none" anchor="ctr"/>
            <a:lstStyle/>
            <a:p>
              <a:endParaRPr lang="en-GB"/>
            </a:p>
          </p:txBody>
        </p:sp>
      </p:grpSp>
      <p:sp>
        <p:nvSpPr>
          <p:cNvPr id="11" name="Rectangle 5"/>
          <p:cNvSpPr>
            <a:spLocks noChangeArrowheads="1"/>
          </p:cNvSpPr>
          <p:nvPr/>
        </p:nvSpPr>
        <p:spPr bwMode="auto">
          <a:xfrm>
            <a:off x="1835696" y="1196752"/>
            <a:ext cx="1828800" cy="1371600"/>
          </a:xfrm>
          <a:prstGeom prst="rect">
            <a:avLst/>
          </a:prstGeom>
          <a:solidFill>
            <a:srgbClr val="080808"/>
          </a:solidFill>
          <a:ln w="9525">
            <a:solidFill>
              <a:schemeClr val="tx1"/>
            </a:solidFill>
            <a:miter lim="800000"/>
            <a:headEnd/>
            <a:tailEnd/>
          </a:ln>
          <a:effectLst/>
        </p:spPr>
        <p:txBody>
          <a:bodyPr wrap="none" anchor="ctr"/>
          <a:lstStyle/>
          <a:p>
            <a:pPr algn="ctr"/>
            <a:r>
              <a:rPr lang="en-GB" dirty="0">
                <a:solidFill>
                  <a:schemeClr val="bg1"/>
                </a:solidFill>
              </a:rPr>
              <a:t>Roller </a:t>
            </a:r>
          </a:p>
          <a:p>
            <a:pPr algn="ctr"/>
            <a:r>
              <a:rPr lang="en-GB" dirty="0">
                <a:solidFill>
                  <a:schemeClr val="bg1"/>
                </a:solidFill>
              </a:rPr>
              <a:t>Compactor</a:t>
            </a:r>
          </a:p>
        </p:txBody>
      </p:sp>
      <p:sp>
        <p:nvSpPr>
          <p:cNvPr id="23" name="Up Arrow 22"/>
          <p:cNvSpPr/>
          <p:nvPr/>
        </p:nvSpPr>
        <p:spPr bwMode="auto">
          <a:xfrm>
            <a:off x="1907704" y="2564904"/>
            <a:ext cx="288032" cy="576064"/>
          </a:xfrm>
          <a:prstGeom prst="up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graphicFrame>
        <p:nvGraphicFramePr>
          <p:cNvPr id="26" name="Table 25"/>
          <p:cNvGraphicFramePr>
            <a:graphicFrameLocks noGrp="1"/>
          </p:cNvGraphicFramePr>
          <p:nvPr/>
        </p:nvGraphicFramePr>
        <p:xfrm>
          <a:off x="251520" y="3068960"/>
          <a:ext cx="2615951" cy="1492000"/>
        </p:xfrm>
        <a:graphic>
          <a:graphicData uri="http://schemas.openxmlformats.org/drawingml/2006/table">
            <a:tbl>
              <a:tblPr firstRow="1" bandRow="1">
                <a:tableStyleId>{5C22544A-7EE6-4342-B048-85BDC9FD1C3A}</a:tableStyleId>
              </a:tblPr>
              <a:tblGrid>
                <a:gridCol w="1368152">
                  <a:extLst>
                    <a:ext uri="{9D8B030D-6E8A-4147-A177-3AD203B41FA5}">
                      <a16:colId xmlns:a16="http://schemas.microsoft.com/office/drawing/2014/main" val="20000"/>
                    </a:ext>
                  </a:extLst>
                </a:gridCol>
                <a:gridCol w="523302">
                  <a:extLst>
                    <a:ext uri="{9D8B030D-6E8A-4147-A177-3AD203B41FA5}">
                      <a16:colId xmlns:a16="http://schemas.microsoft.com/office/drawing/2014/main" val="20001"/>
                    </a:ext>
                  </a:extLst>
                </a:gridCol>
                <a:gridCol w="724497">
                  <a:extLst>
                    <a:ext uri="{9D8B030D-6E8A-4147-A177-3AD203B41FA5}">
                      <a16:colId xmlns:a16="http://schemas.microsoft.com/office/drawing/2014/main" val="20002"/>
                    </a:ext>
                  </a:extLst>
                </a:gridCol>
              </a:tblGrid>
              <a:tr h="333352">
                <a:tc>
                  <a:txBody>
                    <a:bodyPr/>
                    <a:lstStyle/>
                    <a:p>
                      <a:r>
                        <a:rPr lang="en-GB" sz="1200" dirty="0"/>
                        <a:t>Factor</a:t>
                      </a:r>
                    </a:p>
                  </a:txBody>
                  <a:tcPr/>
                </a:tc>
                <a:tc>
                  <a:txBody>
                    <a:bodyPr/>
                    <a:lstStyle/>
                    <a:p>
                      <a:r>
                        <a:rPr lang="en-GB" sz="1200" dirty="0"/>
                        <a:t>-</a:t>
                      </a:r>
                    </a:p>
                  </a:txBody>
                  <a:tcPr/>
                </a:tc>
                <a:tc>
                  <a:txBody>
                    <a:bodyPr/>
                    <a:lstStyle/>
                    <a:p>
                      <a:r>
                        <a:rPr lang="en-GB" sz="1200" dirty="0"/>
                        <a:t>+</a:t>
                      </a:r>
                    </a:p>
                  </a:txBody>
                  <a:tcPr/>
                </a:tc>
                <a:extLst>
                  <a:ext uri="{0D108BD9-81ED-4DB2-BD59-A6C34878D82A}">
                    <a16:rowId xmlns:a16="http://schemas.microsoft.com/office/drawing/2014/main" val="10000"/>
                  </a:ext>
                </a:extLst>
              </a:tr>
              <a:tr h="333352">
                <a:tc>
                  <a:txBody>
                    <a:bodyPr/>
                    <a:lstStyle/>
                    <a:p>
                      <a:r>
                        <a:rPr lang="en-GB" sz="1200" dirty="0"/>
                        <a:t>Roll Pressure (bar)</a:t>
                      </a:r>
                    </a:p>
                  </a:txBody>
                  <a:tcPr/>
                </a:tc>
                <a:tc>
                  <a:txBody>
                    <a:bodyPr/>
                    <a:lstStyle/>
                    <a:p>
                      <a:r>
                        <a:rPr lang="en-GB" sz="1200" dirty="0"/>
                        <a:t>20</a:t>
                      </a:r>
                    </a:p>
                  </a:txBody>
                  <a:tcPr/>
                </a:tc>
                <a:tc>
                  <a:txBody>
                    <a:bodyPr/>
                    <a:lstStyle/>
                    <a:p>
                      <a:r>
                        <a:rPr lang="en-GB" sz="1200" dirty="0"/>
                        <a:t>80</a:t>
                      </a:r>
                    </a:p>
                  </a:txBody>
                  <a:tcPr/>
                </a:tc>
                <a:extLst>
                  <a:ext uri="{0D108BD9-81ED-4DB2-BD59-A6C34878D82A}">
                    <a16:rowId xmlns:a16="http://schemas.microsoft.com/office/drawing/2014/main" val="10001"/>
                  </a:ext>
                </a:extLst>
              </a:tr>
              <a:tr h="333352">
                <a:tc>
                  <a:txBody>
                    <a:bodyPr/>
                    <a:lstStyle/>
                    <a:p>
                      <a:r>
                        <a:rPr lang="en-GB" sz="1200" dirty="0"/>
                        <a:t>Gap (mm)</a:t>
                      </a:r>
                    </a:p>
                  </a:txBody>
                  <a:tcPr/>
                </a:tc>
                <a:tc>
                  <a:txBody>
                    <a:bodyPr/>
                    <a:lstStyle/>
                    <a:p>
                      <a:r>
                        <a:rPr lang="en-GB" sz="1200" dirty="0"/>
                        <a:t>1.5</a:t>
                      </a:r>
                    </a:p>
                  </a:txBody>
                  <a:tcPr/>
                </a:tc>
                <a:tc>
                  <a:txBody>
                    <a:bodyPr/>
                    <a:lstStyle/>
                    <a:p>
                      <a:r>
                        <a:rPr lang="en-GB" sz="1200" dirty="0"/>
                        <a:t>3.0</a:t>
                      </a:r>
                    </a:p>
                  </a:txBody>
                  <a:tcPr/>
                </a:tc>
                <a:extLst>
                  <a:ext uri="{0D108BD9-81ED-4DB2-BD59-A6C34878D82A}">
                    <a16:rowId xmlns:a16="http://schemas.microsoft.com/office/drawing/2014/main" val="10002"/>
                  </a:ext>
                </a:extLst>
              </a:tr>
              <a:tr h="368096">
                <a:tc>
                  <a:txBody>
                    <a:bodyPr/>
                    <a:lstStyle/>
                    <a:p>
                      <a:r>
                        <a:rPr lang="en-GB" sz="1200" dirty="0"/>
                        <a:t>Roll</a:t>
                      </a:r>
                      <a:r>
                        <a:rPr lang="en-GB" sz="1200" baseline="0" dirty="0"/>
                        <a:t> Speed (rpm)</a:t>
                      </a:r>
                      <a:endParaRPr lang="en-GB" sz="1200" dirty="0"/>
                    </a:p>
                  </a:txBody>
                  <a:tcPr/>
                </a:tc>
                <a:tc>
                  <a:txBody>
                    <a:bodyPr/>
                    <a:lstStyle/>
                    <a:p>
                      <a:r>
                        <a:rPr lang="en-GB" sz="1200" dirty="0"/>
                        <a:t>5</a:t>
                      </a:r>
                    </a:p>
                  </a:txBody>
                  <a:tcPr/>
                </a:tc>
                <a:tc>
                  <a:txBody>
                    <a:bodyPr/>
                    <a:lstStyle/>
                    <a:p>
                      <a:r>
                        <a:rPr lang="en-GB" sz="1200" dirty="0"/>
                        <a:t>10</a:t>
                      </a:r>
                    </a:p>
                  </a:txBody>
                  <a:tcPr/>
                </a:tc>
                <a:extLst>
                  <a:ext uri="{0D108BD9-81ED-4DB2-BD59-A6C34878D82A}">
                    <a16:rowId xmlns:a16="http://schemas.microsoft.com/office/drawing/2014/main" val="10003"/>
                  </a:ext>
                </a:extLst>
              </a:tr>
            </a:tbl>
          </a:graphicData>
        </a:graphic>
      </p:graphicFrame>
      <p:sp>
        <p:nvSpPr>
          <p:cNvPr id="27" name="Down Arrow 26"/>
          <p:cNvSpPr/>
          <p:nvPr/>
        </p:nvSpPr>
        <p:spPr bwMode="auto">
          <a:xfrm>
            <a:off x="3419872" y="2564904"/>
            <a:ext cx="288032" cy="504056"/>
          </a:xfrm>
          <a:prstGeom prst="down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graphicFrame>
        <p:nvGraphicFramePr>
          <p:cNvPr id="28" name="Table 27"/>
          <p:cNvGraphicFramePr>
            <a:graphicFrameLocks noGrp="1"/>
          </p:cNvGraphicFramePr>
          <p:nvPr/>
        </p:nvGraphicFramePr>
        <p:xfrm>
          <a:off x="3275856" y="3068960"/>
          <a:ext cx="1227333" cy="1457256"/>
        </p:xfrm>
        <a:graphic>
          <a:graphicData uri="http://schemas.openxmlformats.org/drawingml/2006/table">
            <a:tbl>
              <a:tblPr firstRow="1" bandRow="1">
                <a:tableStyleId>{5C22544A-7EE6-4342-B048-85BDC9FD1C3A}</a:tableStyleId>
              </a:tblPr>
              <a:tblGrid>
                <a:gridCol w="1227333">
                  <a:extLst>
                    <a:ext uri="{9D8B030D-6E8A-4147-A177-3AD203B41FA5}">
                      <a16:colId xmlns:a16="http://schemas.microsoft.com/office/drawing/2014/main" val="20000"/>
                    </a:ext>
                  </a:extLst>
                </a:gridCol>
              </a:tblGrid>
              <a:tr h="333352">
                <a:tc>
                  <a:txBody>
                    <a:bodyPr/>
                    <a:lstStyle/>
                    <a:p>
                      <a:r>
                        <a:rPr lang="en-GB" sz="1200" dirty="0"/>
                        <a:t>Response</a:t>
                      </a:r>
                    </a:p>
                  </a:txBody>
                  <a:tcPr/>
                </a:tc>
                <a:extLst>
                  <a:ext uri="{0D108BD9-81ED-4DB2-BD59-A6C34878D82A}">
                    <a16:rowId xmlns:a16="http://schemas.microsoft.com/office/drawing/2014/main" val="10000"/>
                  </a:ext>
                </a:extLst>
              </a:tr>
              <a:tr h="333352">
                <a:tc>
                  <a:txBody>
                    <a:bodyPr/>
                    <a:lstStyle/>
                    <a:p>
                      <a:r>
                        <a:rPr lang="en-GB" sz="1200" dirty="0"/>
                        <a:t>Porosity</a:t>
                      </a:r>
                    </a:p>
                  </a:txBody>
                  <a:tcPr/>
                </a:tc>
                <a:extLst>
                  <a:ext uri="{0D108BD9-81ED-4DB2-BD59-A6C34878D82A}">
                    <a16:rowId xmlns:a16="http://schemas.microsoft.com/office/drawing/2014/main" val="10001"/>
                  </a:ext>
                </a:extLst>
              </a:tr>
              <a:tr h="333352">
                <a:tc>
                  <a:txBody>
                    <a:bodyPr/>
                    <a:lstStyle/>
                    <a:p>
                      <a:r>
                        <a:rPr lang="en-GB" sz="1200" dirty="0"/>
                        <a:t>Tensile strength</a:t>
                      </a:r>
                    </a:p>
                  </a:txBody>
                  <a:tcPr/>
                </a:tc>
                <a:extLst>
                  <a:ext uri="{0D108BD9-81ED-4DB2-BD59-A6C34878D82A}">
                    <a16:rowId xmlns:a16="http://schemas.microsoft.com/office/drawing/2014/main" val="10002"/>
                  </a:ext>
                </a:extLst>
              </a:tr>
              <a:tr h="333352">
                <a:tc>
                  <a:txBody>
                    <a:bodyPr/>
                    <a:lstStyle/>
                    <a:p>
                      <a:r>
                        <a:rPr lang="en-GB" sz="1200" dirty="0"/>
                        <a:t>Granule size</a:t>
                      </a:r>
                    </a:p>
                  </a:txBody>
                  <a:tcPr/>
                </a:tc>
                <a:extLst>
                  <a:ext uri="{0D108BD9-81ED-4DB2-BD59-A6C34878D82A}">
                    <a16:rowId xmlns:a16="http://schemas.microsoft.com/office/drawing/2014/main" val="10003"/>
                  </a:ext>
                </a:extLst>
              </a:tr>
            </a:tbl>
          </a:graphicData>
        </a:graphic>
      </p:graphicFrame>
      <p:graphicFrame>
        <p:nvGraphicFramePr>
          <p:cNvPr id="45" name="Table 44"/>
          <p:cNvGraphicFramePr>
            <a:graphicFrameLocks noGrp="1"/>
          </p:cNvGraphicFramePr>
          <p:nvPr/>
        </p:nvGraphicFramePr>
        <p:xfrm>
          <a:off x="6804248" y="1772816"/>
          <a:ext cx="1227333" cy="1000056"/>
        </p:xfrm>
        <a:graphic>
          <a:graphicData uri="http://schemas.openxmlformats.org/drawingml/2006/table">
            <a:tbl>
              <a:tblPr firstRow="1" bandRow="1">
                <a:tableStyleId>{5C22544A-7EE6-4342-B048-85BDC9FD1C3A}</a:tableStyleId>
              </a:tblPr>
              <a:tblGrid>
                <a:gridCol w="1227333">
                  <a:extLst>
                    <a:ext uri="{9D8B030D-6E8A-4147-A177-3AD203B41FA5}">
                      <a16:colId xmlns:a16="http://schemas.microsoft.com/office/drawing/2014/main" val="20000"/>
                    </a:ext>
                  </a:extLst>
                </a:gridCol>
              </a:tblGrid>
              <a:tr h="333352">
                <a:tc>
                  <a:txBody>
                    <a:bodyPr/>
                    <a:lstStyle/>
                    <a:p>
                      <a:r>
                        <a:rPr lang="en-GB" sz="1200" dirty="0"/>
                        <a:t>Response</a:t>
                      </a:r>
                    </a:p>
                  </a:txBody>
                  <a:tcPr/>
                </a:tc>
                <a:extLst>
                  <a:ext uri="{0D108BD9-81ED-4DB2-BD59-A6C34878D82A}">
                    <a16:rowId xmlns:a16="http://schemas.microsoft.com/office/drawing/2014/main" val="10000"/>
                  </a:ext>
                </a:extLst>
              </a:tr>
              <a:tr h="333352">
                <a:tc>
                  <a:txBody>
                    <a:bodyPr/>
                    <a:lstStyle/>
                    <a:p>
                      <a:r>
                        <a:rPr lang="en-GB" sz="1200" dirty="0"/>
                        <a:t>Hardness</a:t>
                      </a:r>
                    </a:p>
                  </a:txBody>
                  <a:tcPr/>
                </a:tc>
                <a:extLst>
                  <a:ext uri="{0D108BD9-81ED-4DB2-BD59-A6C34878D82A}">
                    <a16:rowId xmlns:a16="http://schemas.microsoft.com/office/drawing/2014/main" val="10001"/>
                  </a:ext>
                </a:extLst>
              </a:tr>
              <a:tr h="333352">
                <a:tc>
                  <a:txBody>
                    <a:bodyPr/>
                    <a:lstStyle/>
                    <a:p>
                      <a:r>
                        <a:rPr lang="en-GB" sz="1200" dirty="0"/>
                        <a:t>Dissolution</a:t>
                      </a:r>
                    </a:p>
                  </a:txBody>
                  <a:tcPr/>
                </a:tc>
                <a:extLst>
                  <a:ext uri="{0D108BD9-81ED-4DB2-BD59-A6C34878D82A}">
                    <a16:rowId xmlns:a16="http://schemas.microsoft.com/office/drawing/2014/main" val="10002"/>
                  </a:ext>
                </a:extLst>
              </a:tr>
            </a:tbl>
          </a:graphicData>
        </a:graphic>
      </p:graphicFrame>
      <p:pic>
        <p:nvPicPr>
          <p:cNvPr id="35" name="Picture 3"/>
          <p:cNvPicPr>
            <a:picLocks noChangeAspect="1" noChangeArrowheads="1"/>
          </p:cNvPicPr>
          <p:nvPr/>
        </p:nvPicPr>
        <p:blipFill>
          <a:blip r:embed="rId2" cstate="print"/>
          <a:srcRect/>
          <a:stretch>
            <a:fillRect/>
          </a:stretch>
        </p:blipFill>
        <p:spPr bwMode="auto">
          <a:xfrm>
            <a:off x="5688299" y="4410812"/>
            <a:ext cx="2691907" cy="2447188"/>
          </a:xfrm>
          <a:prstGeom prst="rect">
            <a:avLst/>
          </a:prstGeom>
          <a:noFill/>
          <a:ln w="9525">
            <a:noFill/>
            <a:miter lim="800000"/>
            <a:headEnd/>
            <a:tailEnd/>
          </a:ln>
        </p:spPr>
      </p:pic>
      <p:sp>
        <p:nvSpPr>
          <p:cNvPr id="39" name="Slide Number Placeholder 5"/>
          <p:cNvSpPr txBox="1">
            <a:spLocks/>
          </p:cNvSpPr>
          <p:nvPr/>
        </p:nvSpPr>
        <p:spPr>
          <a:xfrm>
            <a:off x="107950" y="6354000"/>
            <a:ext cx="466725" cy="3600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1748D8EB-9301-403A-889B-E8DDB32CFF4A}" type="slidenum">
              <a:rPr kumimoji="0" lang="en-GB" sz="1000" b="1" i="0" u="none" strike="noStrike" kern="1200" cap="none" spc="0" normalizeH="0" baseline="0" noProof="0" smtClean="0">
                <a:ln>
                  <a:noFill/>
                </a:ln>
                <a:solidFill>
                  <a:schemeClr val="tx1"/>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6</a:t>
            </a:fld>
            <a:endParaRPr kumimoji="0" lang="en-GB" sz="1000" b="1" i="0" u="none" strike="noStrike" kern="1200" cap="none" spc="0" normalizeH="0" baseline="0" noProof="0" dirty="0">
              <a:ln>
                <a:noFill/>
              </a:ln>
              <a:solidFill>
                <a:schemeClr val="tx1"/>
              </a:solidFill>
              <a:effectLst/>
              <a:uLnTx/>
              <a:uFillTx/>
              <a:latin typeface="Arial" charset="0"/>
              <a:ea typeface="+mn-ea"/>
              <a:cs typeface="+mn-cs"/>
            </a:endParaRPr>
          </a:p>
        </p:txBody>
      </p:sp>
      <p:grpSp>
        <p:nvGrpSpPr>
          <p:cNvPr id="47" name="Group 46"/>
          <p:cNvGrpSpPr/>
          <p:nvPr/>
        </p:nvGrpSpPr>
        <p:grpSpPr>
          <a:xfrm>
            <a:off x="107950" y="849658"/>
            <a:ext cx="6281182" cy="1993507"/>
            <a:chOff x="107950" y="849658"/>
            <a:chExt cx="6281182" cy="1993507"/>
          </a:xfrm>
        </p:grpSpPr>
        <p:sp>
          <p:nvSpPr>
            <p:cNvPr id="33" name="Oval 32"/>
            <p:cNvSpPr/>
            <p:nvPr/>
          </p:nvSpPr>
          <p:spPr>
            <a:xfrm>
              <a:off x="107950" y="1088740"/>
              <a:ext cx="1296144" cy="1368152"/>
            </a:xfrm>
            <a:prstGeom prst="ellipse">
              <a:avLst/>
            </a:prstGeom>
            <a:noFill/>
            <a:ln w="38100">
              <a:solidFill>
                <a:srgbClr val="FF0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6" name="Oval 45"/>
            <p:cNvSpPr/>
            <p:nvPr/>
          </p:nvSpPr>
          <p:spPr>
            <a:xfrm>
              <a:off x="3762979" y="849658"/>
              <a:ext cx="2626153" cy="1993507"/>
            </a:xfrm>
            <a:prstGeom prst="ellipse">
              <a:avLst/>
            </a:prstGeom>
            <a:noFill/>
            <a:ln w="38100">
              <a:solidFill>
                <a:srgbClr val="FF0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13" name="TextBox 12"/>
          <p:cNvSpPr txBox="1"/>
          <p:nvPr/>
        </p:nvSpPr>
        <p:spPr>
          <a:xfrm>
            <a:off x="5513850" y="5171340"/>
            <a:ext cx="3541364" cy="830997"/>
          </a:xfrm>
          <a:prstGeom prst="rect">
            <a:avLst/>
          </a:prstGeom>
          <a:noFill/>
        </p:spPr>
        <p:txBody>
          <a:bodyPr wrap="square" rtlCol="0">
            <a:spAutoFit/>
          </a:bodyPr>
          <a:lstStyle/>
          <a:p>
            <a:r>
              <a:rPr lang="en-GB" sz="2400" b="1" dirty="0">
                <a:solidFill>
                  <a:srgbClr val="FF0000"/>
                </a:solidFill>
              </a:rPr>
              <a:t>‘SCALE-DEPENDENT’</a:t>
            </a:r>
          </a:p>
          <a:p>
            <a:r>
              <a:rPr lang="en-GB" sz="2400" b="1" dirty="0">
                <a:solidFill>
                  <a:srgbClr val="FF0000"/>
                </a:solidFill>
              </a:rPr>
              <a:t>UNDERSTANDING</a:t>
            </a:r>
          </a:p>
        </p:txBody>
      </p:sp>
    </p:spTree>
    <p:extLst>
      <p:ext uri="{BB962C8B-B14F-4D97-AF65-F5344CB8AC3E}">
        <p14:creationId xmlns:p14="http://schemas.microsoft.com/office/powerpoint/2010/main" val="2570507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animBg="1"/>
      <p:bldP spid="23" grpId="0" animBg="1"/>
      <p:bldP spid="27" grpId="0" animBg="1"/>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GB" dirty="0"/>
              <a:t>Engineering approach – ‘Looking inside the black box’</a:t>
            </a:r>
          </a:p>
        </p:txBody>
      </p:sp>
      <p:sp>
        <p:nvSpPr>
          <p:cNvPr id="20" name="Slide Number Placeholder 19"/>
          <p:cNvSpPr>
            <a:spLocks noGrp="1"/>
          </p:cNvSpPr>
          <p:nvPr>
            <p:ph type="sldNum" sz="quarter" idx="4"/>
          </p:nvPr>
        </p:nvSpPr>
        <p:spPr/>
        <p:txBody>
          <a:bodyPr/>
          <a:lstStyle/>
          <a:p>
            <a:fld id="{3C4F54F3-C349-4609-AFEE-01462D5C7942}" type="slidenum">
              <a:rPr lang="en-GB" smtClean="0"/>
              <a:pPr/>
              <a:t>7</a:t>
            </a:fld>
            <a:endParaRPr lang="en-GB" dirty="0"/>
          </a:p>
        </p:txBody>
      </p:sp>
      <p:grpSp>
        <p:nvGrpSpPr>
          <p:cNvPr id="26" name="Group 25"/>
          <p:cNvGrpSpPr/>
          <p:nvPr/>
        </p:nvGrpSpPr>
        <p:grpSpPr>
          <a:xfrm>
            <a:off x="237061" y="1213438"/>
            <a:ext cx="2612636" cy="4185036"/>
            <a:chOff x="2903220" y="1900237"/>
            <a:chExt cx="1908753" cy="3057525"/>
          </a:xfrm>
        </p:grpSpPr>
        <p:pic>
          <p:nvPicPr>
            <p:cNvPr id="24" name="Picture 23"/>
            <p:cNvPicPr>
              <a:picLocks noChangeAspect="1"/>
            </p:cNvPicPr>
            <p:nvPr/>
          </p:nvPicPr>
          <p:blipFill rotWithShape="1">
            <a:blip r:embed="rId2">
              <a:extLst>
                <a:ext uri="{28A0092B-C50C-407E-A947-70E740481C1C}">
                  <a14:useLocalDpi xmlns:a14="http://schemas.microsoft.com/office/drawing/2010/main" val="0"/>
                </a:ext>
              </a:extLst>
            </a:blip>
            <a:srcRect l="4086" r="45690"/>
            <a:stretch/>
          </p:blipFill>
          <p:spPr>
            <a:xfrm>
              <a:off x="2903220" y="1900237"/>
              <a:ext cx="1908753" cy="3057525"/>
            </a:xfrm>
            <a:prstGeom prst="rect">
              <a:avLst/>
            </a:prstGeom>
          </p:spPr>
        </p:pic>
        <p:sp>
          <p:nvSpPr>
            <p:cNvPr id="25" name="Rectangle 24"/>
            <p:cNvSpPr/>
            <p:nvPr/>
          </p:nvSpPr>
          <p:spPr>
            <a:xfrm>
              <a:off x="2903220" y="1900237"/>
              <a:ext cx="175260" cy="2181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pic>
        <p:nvPicPr>
          <p:cNvPr id="28" name="Picture 27"/>
          <p:cNvPicPr>
            <a:picLocks noChangeAspect="1"/>
          </p:cNvPicPr>
          <p:nvPr/>
        </p:nvPicPr>
        <p:blipFill rotWithShape="1">
          <a:blip r:embed="rId3"/>
          <a:srcRect t="22148"/>
          <a:stretch/>
        </p:blipFill>
        <p:spPr>
          <a:xfrm>
            <a:off x="3117402" y="4813883"/>
            <a:ext cx="1603541" cy="1364450"/>
          </a:xfrm>
          <a:prstGeom prst="rect">
            <a:avLst/>
          </a:prstGeom>
        </p:spPr>
      </p:pic>
      <p:pic>
        <p:nvPicPr>
          <p:cNvPr id="29" name="Picture 3"/>
          <p:cNvPicPr>
            <a:picLocks noChangeAspect="1" noChangeArrowheads="1"/>
          </p:cNvPicPr>
          <p:nvPr/>
        </p:nvPicPr>
        <p:blipFill>
          <a:blip r:embed="rId4" cstate="print"/>
          <a:srcRect/>
          <a:stretch>
            <a:fillRect/>
          </a:stretch>
        </p:blipFill>
        <p:spPr bwMode="auto">
          <a:xfrm>
            <a:off x="3777230" y="3519434"/>
            <a:ext cx="1943100" cy="1152525"/>
          </a:xfrm>
          <a:prstGeom prst="rect">
            <a:avLst/>
          </a:prstGeom>
          <a:noFill/>
          <a:ln w="9525">
            <a:noFill/>
            <a:miter lim="800000"/>
            <a:headEnd/>
            <a:tailEnd/>
          </a:ln>
          <a:effectLst/>
        </p:spPr>
      </p:pic>
      <p:pic>
        <p:nvPicPr>
          <p:cNvPr id="30" name="Picture 2"/>
          <p:cNvPicPr>
            <a:picLocks noChangeAspect="1" noChangeArrowheads="1"/>
          </p:cNvPicPr>
          <p:nvPr/>
        </p:nvPicPr>
        <p:blipFill>
          <a:blip r:embed="rId5"/>
          <a:srcRect/>
          <a:stretch>
            <a:fillRect/>
          </a:stretch>
        </p:blipFill>
        <p:spPr bwMode="auto">
          <a:xfrm rot="2681265">
            <a:off x="3020885" y="1172363"/>
            <a:ext cx="3191366" cy="2093909"/>
          </a:xfrm>
          <a:prstGeom prst="rect">
            <a:avLst/>
          </a:prstGeom>
          <a:noFill/>
          <a:ln w="9525">
            <a:noFill/>
            <a:miter lim="800000"/>
            <a:headEnd/>
            <a:tailEnd/>
          </a:ln>
        </p:spPr>
      </p:pic>
      <p:pic>
        <p:nvPicPr>
          <p:cNvPr id="31" name="Picture 5"/>
          <p:cNvPicPr>
            <a:picLocks noChangeAspect="1" noChangeArrowheads="1"/>
          </p:cNvPicPr>
          <p:nvPr/>
        </p:nvPicPr>
        <p:blipFill>
          <a:blip r:embed="rId6" cstate="print"/>
          <a:srcRect/>
          <a:stretch>
            <a:fillRect/>
          </a:stretch>
        </p:blipFill>
        <p:spPr bwMode="auto">
          <a:xfrm>
            <a:off x="5067837" y="5531194"/>
            <a:ext cx="1646696" cy="1086480"/>
          </a:xfrm>
          <a:prstGeom prst="rect">
            <a:avLst/>
          </a:prstGeom>
          <a:noFill/>
          <a:ln w="9525">
            <a:noFill/>
            <a:miter lim="800000"/>
            <a:headEnd/>
            <a:tailEnd/>
          </a:ln>
          <a:effectLst/>
        </p:spPr>
      </p:pic>
      <p:sp>
        <p:nvSpPr>
          <p:cNvPr id="32" name="TextBox 31"/>
          <p:cNvSpPr txBox="1"/>
          <p:nvPr/>
        </p:nvSpPr>
        <p:spPr>
          <a:xfrm>
            <a:off x="4854795" y="4671959"/>
            <a:ext cx="979755" cy="369332"/>
          </a:xfrm>
          <a:prstGeom prst="rect">
            <a:avLst/>
          </a:prstGeom>
          <a:noFill/>
        </p:spPr>
        <p:txBody>
          <a:bodyPr wrap="none" rtlCol="0">
            <a:spAutoFit/>
          </a:bodyPr>
          <a:lstStyle/>
          <a:p>
            <a:r>
              <a:rPr lang="en-GB" b="1" dirty="0">
                <a:solidFill>
                  <a:srgbClr val="830051"/>
                </a:solidFill>
              </a:rPr>
              <a:t>Ribbon</a:t>
            </a:r>
          </a:p>
        </p:txBody>
      </p:sp>
      <p:sp>
        <p:nvSpPr>
          <p:cNvPr id="33" name="TextBox 32"/>
          <p:cNvSpPr txBox="1"/>
          <p:nvPr/>
        </p:nvSpPr>
        <p:spPr>
          <a:xfrm>
            <a:off x="2907626" y="6178333"/>
            <a:ext cx="1813317" cy="369332"/>
          </a:xfrm>
          <a:prstGeom prst="rect">
            <a:avLst/>
          </a:prstGeom>
          <a:noFill/>
        </p:spPr>
        <p:txBody>
          <a:bodyPr wrap="none" rtlCol="0">
            <a:spAutoFit/>
          </a:bodyPr>
          <a:lstStyle/>
          <a:p>
            <a:r>
              <a:rPr lang="en-GB" b="1" dirty="0">
                <a:solidFill>
                  <a:srgbClr val="830051"/>
                </a:solidFill>
              </a:rPr>
              <a:t>Mill/Granulator</a:t>
            </a:r>
          </a:p>
        </p:txBody>
      </p:sp>
      <p:sp>
        <p:nvSpPr>
          <p:cNvPr id="34" name="TextBox 33"/>
          <p:cNvSpPr txBox="1"/>
          <p:nvPr/>
        </p:nvSpPr>
        <p:spPr>
          <a:xfrm>
            <a:off x="5454259" y="6578518"/>
            <a:ext cx="1184940" cy="369332"/>
          </a:xfrm>
          <a:prstGeom prst="rect">
            <a:avLst/>
          </a:prstGeom>
          <a:noFill/>
        </p:spPr>
        <p:txBody>
          <a:bodyPr wrap="none" rtlCol="0">
            <a:spAutoFit/>
          </a:bodyPr>
          <a:lstStyle/>
          <a:p>
            <a:r>
              <a:rPr lang="en-GB" b="1" dirty="0">
                <a:solidFill>
                  <a:srgbClr val="830051"/>
                </a:solidFill>
              </a:rPr>
              <a:t>Granules</a:t>
            </a:r>
          </a:p>
        </p:txBody>
      </p:sp>
      <p:sp>
        <p:nvSpPr>
          <p:cNvPr id="35" name="TextBox 34"/>
          <p:cNvSpPr txBox="1"/>
          <p:nvPr/>
        </p:nvSpPr>
        <p:spPr>
          <a:xfrm>
            <a:off x="2507355" y="844106"/>
            <a:ext cx="1018227" cy="369332"/>
          </a:xfrm>
          <a:prstGeom prst="rect">
            <a:avLst/>
          </a:prstGeom>
          <a:noFill/>
        </p:spPr>
        <p:txBody>
          <a:bodyPr wrap="none" rtlCol="0">
            <a:spAutoFit/>
          </a:bodyPr>
          <a:lstStyle/>
          <a:p>
            <a:r>
              <a:rPr lang="en-GB" b="1" dirty="0">
                <a:solidFill>
                  <a:srgbClr val="830051"/>
                </a:solidFill>
              </a:rPr>
              <a:t>Powder</a:t>
            </a:r>
          </a:p>
        </p:txBody>
      </p:sp>
      <p:sp>
        <p:nvSpPr>
          <p:cNvPr id="36" name="TextBox 35"/>
          <p:cNvSpPr txBox="1"/>
          <p:nvPr/>
        </p:nvSpPr>
        <p:spPr>
          <a:xfrm>
            <a:off x="3089565" y="2290867"/>
            <a:ext cx="966931" cy="369332"/>
          </a:xfrm>
          <a:prstGeom prst="rect">
            <a:avLst/>
          </a:prstGeom>
          <a:noFill/>
        </p:spPr>
        <p:txBody>
          <a:bodyPr wrap="none" rtlCol="0">
            <a:spAutoFit/>
          </a:bodyPr>
          <a:lstStyle/>
          <a:p>
            <a:r>
              <a:rPr lang="en-GB" b="1" dirty="0">
                <a:solidFill>
                  <a:srgbClr val="830051"/>
                </a:solidFill>
              </a:rPr>
              <a:t>Rollers</a:t>
            </a:r>
          </a:p>
        </p:txBody>
      </p:sp>
      <p:cxnSp>
        <p:nvCxnSpPr>
          <p:cNvPr id="38" name="Straight Arrow Connector 37"/>
          <p:cNvCxnSpPr>
            <a:stCxn id="36" idx="1"/>
          </p:cNvCxnSpPr>
          <p:nvPr/>
        </p:nvCxnSpPr>
        <p:spPr>
          <a:xfrm flipH="1">
            <a:off x="1899781" y="2475533"/>
            <a:ext cx="1189784" cy="511753"/>
          </a:xfrm>
          <a:prstGeom prst="straightConnector1">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flipH="1" flipV="1">
            <a:off x="1610262" y="4771308"/>
            <a:ext cx="1479303" cy="308118"/>
          </a:xfrm>
          <a:prstGeom prst="straightConnector1">
            <a:avLst/>
          </a:prstGeom>
          <a:ln>
            <a:tailEnd type="triangle" w="lg" len="lg"/>
          </a:ln>
          <a:effectLst/>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5857909" y="806873"/>
            <a:ext cx="3286091" cy="4770537"/>
          </a:xfrm>
          <a:prstGeom prst="rect">
            <a:avLst/>
          </a:prstGeom>
          <a:noFill/>
        </p:spPr>
        <p:txBody>
          <a:bodyPr wrap="square" rtlCol="0">
            <a:spAutoFit/>
          </a:bodyPr>
          <a:lstStyle/>
          <a:p>
            <a:pPr marL="285750" indent="-285750">
              <a:buFont typeface="Arial" panose="020B0604020202020204" pitchFamily="34" charset="0"/>
              <a:buChar char="•"/>
            </a:pPr>
            <a:r>
              <a:rPr lang="en-GB" sz="1600" dirty="0"/>
              <a:t>Can we write mass/energy balances?</a:t>
            </a:r>
          </a:p>
          <a:p>
            <a:pPr marL="285750" indent="-285750">
              <a:buFont typeface="Arial" panose="020B0604020202020204" pitchFamily="34" charset="0"/>
              <a:buChar char="•"/>
            </a:pPr>
            <a:r>
              <a:rPr lang="en-GB" sz="1600" dirty="0"/>
              <a:t>Can we generate qualitative understanding and turn this into a quantitative description of the process?</a:t>
            </a:r>
          </a:p>
          <a:p>
            <a:pPr marL="285750" indent="-285750">
              <a:buFont typeface="Arial" panose="020B0604020202020204" pitchFamily="34" charset="0"/>
              <a:buChar char="•"/>
            </a:pPr>
            <a:r>
              <a:rPr lang="en-GB" sz="1600" dirty="0"/>
              <a:t>Do we know the governing laws associated with the changes in material properties?</a:t>
            </a:r>
          </a:p>
          <a:p>
            <a:pPr marL="285750" indent="-285750">
              <a:buFont typeface="Arial" panose="020B0604020202020204" pitchFamily="34" charset="0"/>
              <a:buChar char="•"/>
            </a:pPr>
            <a:r>
              <a:rPr lang="en-GB" sz="1600" dirty="0"/>
              <a:t>Can we model the influence of process settings and equipment design?</a:t>
            </a:r>
          </a:p>
          <a:p>
            <a:pPr marL="285750" indent="-285750">
              <a:buFont typeface="Arial" panose="020B0604020202020204" pitchFamily="34" charset="0"/>
              <a:buChar char="•"/>
            </a:pPr>
            <a:r>
              <a:rPr lang="en-GB" sz="1600" dirty="0"/>
              <a:t>How does it interact upstream/downstream?</a:t>
            </a:r>
          </a:p>
          <a:p>
            <a:pPr marL="285750" indent="-285750">
              <a:buFont typeface="Arial" panose="020B0604020202020204" pitchFamily="34" charset="0"/>
              <a:buChar char="•"/>
            </a:pPr>
            <a:r>
              <a:rPr lang="en-GB" sz="1600" dirty="0"/>
              <a:t>Can we develop control strategies for batch and continuous processes?</a:t>
            </a:r>
          </a:p>
          <a:p>
            <a:pPr marL="285750" indent="-285750">
              <a:buFont typeface="Arial" panose="020B0604020202020204" pitchFamily="34" charset="0"/>
              <a:buChar char="•"/>
            </a:pPr>
            <a:r>
              <a:rPr lang="en-GB" sz="1600" dirty="0"/>
              <a:t>…</a:t>
            </a:r>
          </a:p>
        </p:txBody>
      </p:sp>
      <p:pic>
        <p:nvPicPr>
          <p:cNvPr id="4" name="Picture 3"/>
          <p:cNvPicPr>
            <a:picLocks noChangeAspect="1"/>
          </p:cNvPicPr>
          <p:nvPr/>
        </p:nvPicPr>
        <p:blipFill>
          <a:blip r:embed="rId7"/>
          <a:stretch>
            <a:fillRect/>
          </a:stretch>
        </p:blipFill>
        <p:spPr>
          <a:xfrm>
            <a:off x="566698" y="5556038"/>
            <a:ext cx="2416852" cy="1091482"/>
          </a:xfrm>
          <a:prstGeom prst="rect">
            <a:avLst/>
          </a:prstGeom>
        </p:spPr>
      </p:pic>
    </p:spTree>
    <p:extLst>
      <p:ext uri="{BB962C8B-B14F-4D97-AF65-F5344CB8AC3E}">
        <p14:creationId xmlns:p14="http://schemas.microsoft.com/office/powerpoint/2010/main" val="3005039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Placeholder 22"/>
          <p:cNvSpPr>
            <a:spLocks noGrp="1"/>
          </p:cNvSpPr>
          <p:nvPr>
            <p:ph type="body" sz="quarter" idx="11"/>
          </p:nvPr>
        </p:nvSpPr>
        <p:spPr>
          <a:xfrm>
            <a:off x="237060" y="955343"/>
            <a:ext cx="8333734" cy="2980164"/>
          </a:xfrm>
        </p:spPr>
        <p:txBody>
          <a:bodyPr/>
          <a:lstStyle/>
          <a:p>
            <a:pPr marL="285750" indent="-285750">
              <a:buFont typeface="Arial" panose="020B0604020202020204" pitchFamily="34" charset="0"/>
              <a:buChar char="•"/>
            </a:pPr>
            <a:r>
              <a:rPr lang="en-GB" sz="1800" dirty="0"/>
              <a:t>Characterising</a:t>
            </a:r>
          </a:p>
          <a:p>
            <a:pPr marL="742950" lvl="1" indent="-285750">
              <a:buFont typeface="Arial" panose="020B0604020202020204" pitchFamily="34" charset="0"/>
              <a:buChar char="•"/>
            </a:pPr>
            <a:r>
              <a:rPr lang="en-GB" sz="1800" dirty="0"/>
              <a:t>Particulate and bulk properties of powders</a:t>
            </a:r>
          </a:p>
          <a:p>
            <a:pPr marL="742950" lvl="1" indent="-285750">
              <a:buFont typeface="Arial" panose="020B0604020202020204" pitchFamily="34" charset="0"/>
              <a:buChar char="•"/>
            </a:pPr>
            <a:r>
              <a:rPr lang="en-GB" sz="1800" dirty="0"/>
              <a:t>Particulate product performance</a:t>
            </a:r>
          </a:p>
          <a:p>
            <a:pPr marL="285750" indent="-285750">
              <a:buFont typeface="Arial" panose="020B0604020202020204" pitchFamily="34" charset="0"/>
              <a:buChar char="•"/>
            </a:pPr>
            <a:r>
              <a:rPr lang="en-GB" sz="1800" dirty="0"/>
              <a:t>Modelling</a:t>
            </a:r>
          </a:p>
          <a:p>
            <a:pPr marL="742950" lvl="1" indent="-285750">
              <a:buFont typeface="Arial" panose="020B0604020202020204" pitchFamily="34" charset="0"/>
              <a:buChar char="•"/>
            </a:pPr>
            <a:r>
              <a:rPr lang="en-GB" sz="1800" dirty="0"/>
              <a:t>Properties of mixtures of materials</a:t>
            </a:r>
          </a:p>
          <a:p>
            <a:pPr marL="742950" lvl="1" indent="-285750">
              <a:buFont typeface="Arial" panose="020B0604020202020204" pitchFamily="34" charset="0"/>
              <a:buChar char="•"/>
            </a:pPr>
            <a:r>
              <a:rPr lang="en-GB" sz="1800" dirty="0"/>
              <a:t>Product performance</a:t>
            </a:r>
          </a:p>
          <a:p>
            <a:pPr marL="285750" indent="-285750">
              <a:buFont typeface="Arial" panose="020B0604020202020204" pitchFamily="34" charset="0"/>
              <a:buChar char="•"/>
            </a:pPr>
            <a:r>
              <a:rPr lang="en-GB" sz="1800" dirty="0"/>
              <a:t>Measurement, modelling and control</a:t>
            </a:r>
          </a:p>
          <a:p>
            <a:pPr marL="742950" lvl="1" indent="-285750">
              <a:buFont typeface="Arial" panose="020B0604020202020204" pitchFamily="34" charset="0"/>
              <a:buChar char="•"/>
            </a:pPr>
            <a:r>
              <a:rPr lang="en-GB" sz="1800" dirty="0"/>
              <a:t>Using in-line measurement to control particulate processes</a:t>
            </a:r>
          </a:p>
        </p:txBody>
      </p:sp>
      <p:sp>
        <p:nvSpPr>
          <p:cNvPr id="22" name="Title 21"/>
          <p:cNvSpPr>
            <a:spLocks noGrp="1"/>
          </p:cNvSpPr>
          <p:nvPr>
            <p:ph type="title"/>
          </p:nvPr>
        </p:nvSpPr>
        <p:spPr/>
        <p:txBody>
          <a:bodyPr/>
          <a:lstStyle/>
          <a:p>
            <a:r>
              <a:rPr lang="en-GB" dirty="0"/>
              <a:t>Properties and Performance</a:t>
            </a:r>
          </a:p>
        </p:txBody>
      </p:sp>
      <p:sp>
        <p:nvSpPr>
          <p:cNvPr id="20" name="Slide Number Placeholder 19"/>
          <p:cNvSpPr>
            <a:spLocks noGrp="1"/>
          </p:cNvSpPr>
          <p:nvPr>
            <p:ph type="sldNum" sz="quarter" idx="4"/>
          </p:nvPr>
        </p:nvSpPr>
        <p:spPr/>
        <p:txBody>
          <a:bodyPr/>
          <a:lstStyle/>
          <a:p>
            <a:fld id="{3C4F54F3-C349-4609-AFEE-01462D5C7942}" type="slidenum">
              <a:rPr lang="en-GB" smtClean="0"/>
              <a:pPr/>
              <a:t>8</a:t>
            </a:fld>
            <a:endParaRPr lang="en-GB" dirty="0"/>
          </a:p>
        </p:txBody>
      </p:sp>
      <p:grpSp>
        <p:nvGrpSpPr>
          <p:cNvPr id="24" name="Group 23"/>
          <p:cNvGrpSpPr/>
          <p:nvPr/>
        </p:nvGrpSpPr>
        <p:grpSpPr>
          <a:xfrm>
            <a:off x="3232317" y="3993795"/>
            <a:ext cx="2775137" cy="2312442"/>
            <a:chOff x="5248275" y="1736431"/>
            <a:chExt cx="3895725" cy="3246196"/>
          </a:xfrm>
        </p:grpSpPr>
        <p:pic>
          <p:nvPicPr>
            <p:cNvPr id="25" name="Picture 3"/>
            <p:cNvPicPr>
              <a:picLocks noChangeAspect="1" noChangeArrowheads="1"/>
            </p:cNvPicPr>
            <p:nvPr/>
          </p:nvPicPr>
          <p:blipFill>
            <a:blip r:embed="rId2" cstate="print"/>
            <a:srcRect/>
            <a:stretch>
              <a:fillRect/>
            </a:stretch>
          </p:blipFill>
          <p:spPr bwMode="auto">
            <a:xfrm>
              <a:off x="5248275" y="1736431"/>
              <a:ext cx="3895725" cy="3246196"/>
            </a:xfrm>
            <a:prstGeom prst="rect">
              <a:avLst/>
            </a:prstGeom>
            <a:noFill/>
            <a:ln w="9525">
              <a:noFill/>
              <a:miter lim="800000"/>
              <a:headEnd/>
              <a:tailEnd/>
            </a:ln>
            <a:effectLst/>
          </p:spPr>
        </p:pic>
        <p:sp>
          <p:nvSpPr>
            <p:cNvPr id="26" name="TextBox 25"/>
            <p:cNvSpPr txBox="1"/>
            <p:nvPr/>
          </p:nvSpPr>
          <p:spPr>
            <a:xfrm>
              <a:off x="6521341" y="4762194"/>
              <a:ext cx="2427514" cy="215444"/>
            </a:xfrm>
            <a:prstGeom prst="rect">
              <a:avLst/>
            </a:prstGeom>
            <a:noFill/>
            <a:ln>
              <a:noFill/>
            </a:ln>
          </p:spPr>
          <p:txBody>
            <a:bodyPr wrap="square" rtlCol="0">
              <a:spAutoFit/>
            </a:bodyPr>
            <a:lstStyle/>
            <a:p>
              <a:r>
                <a:rPr lang="en-GB" sz="800" i="1" dirty="0">
                  <a:solidFill>
                    <a:schemeClr val="tx2"/>
                  </a:solidFill>
                </a:rPr>
                <a:t>Wilson et al. (2012), Pharm. Res. 29, 198</a:t>
              </a:r>
            </a:p>
          </p:txBody>
        </p:sp>
      </p:grpSp>
      <p:pic>
        <p:nvPicPr>
          <p:cNvPr id="27" name="Picture 3"/>
          <p:cNvPicPr>
            <a:picLocks noChangeAspect="1" noChangeArrowheads="1"/>
          </p:cNvPicPr>
          <p:nvPr/>
        </p:nvPicPr>
        <p:blipFill>
          <a:blip r:embed="rId3" cstate="print"/>
          <a:srcRect/>
          <a:stretch>
            <a:fillRect/>
          </a:stretch>
        </p:blipFill>
        <p:spPr bwMode="auto">
          <a:xfrm>
            <a:off x="84659" y="4214444"/>
            <a:ext cx="3058991" cy="1871144"/>
          </a:xfrm>
          <a:prstGeom prst="rect">
            <a:avLst/>
          </a:prstGeom>
          <a:noFill/>
          <a:ln w="9525">
            <a:noFill/>
            <a:miter lim="800000"/>
            <a:headEnd/>
            <a:tailEnd/>
          </a:ln>
        </p:spPr>
      </p:pic>
      <p:pic>
        <p:nvPicPr>
          <p:cNvPr id="28" name="Picture 27" descr="collidingspheres.png"/>
          <p:cNvPicPr>
            <a:picLocks noChangeAspect="1"/>
          </p:cNvPicPr>
          <p:nvPr/>
        </p:nvPicPr>
        <p:blipFill>
          <a:blip r:embed="rId4"/>
          <a:srcRect l="21836" t="6939" r="18119" b="12953"/>
          <a:stretch>
            <a:fillRect/>
          </a:stretch>
        </p:blipFill>
        <p:spPr>
          <a:xfrm>
            <a:off x="5827059" y="3875906"/>
            <a:ext cx="3458440" cy="2244161"/>
          </a:xfrm>
          <a:prstGeom prst="rect">
            <a:avLst/>
          </a:prstGeom>
        </p:spPr>
      </p:pic>
      <p:sp>
        <p:nvSpPr>
          <p:cNvPr id="29" name="TextBox 28"/>
          <p:cNvSpPr txBox="1"/>
          <p:nvPr/>
        </p:nvSpPr>
        <p:spPr>
          <a:xfrm>
            <a:off x="7004399" y="5983159"/>
            <a:ext cx="1729250" cy="215444"/>
          </a:xfrm>
          <a:prstGeom prst="rect">
            <a:avLst/>
          </a:prstGeom>
          <a:noFill/>
          <a:ln>
            <a:noFill/>
          </a:ln>
        </p:spPr>
        <p:txBody>
          <a:bodyPr wrap="square" rtlCol="0">
            <a:spAutoFit/>
          </a:bodyPr>
          <a:lstStyle/>
          <a:p>
            <a:r>
              <a:rPr lang="en-GB" sz="800" i="1" dirty="0">
                <a:solidFill>
                  <a:schemeClr val="tx2"/>
                </a:solidFill>
              </a:rPr>
              <a:t>Remmelgas, van </a:t>
            </a:r>
            <a:r>
              <a:rPr lang="en-GB" sz="800" i="1" dirty="0" err="1">
                <a:solidFill>
                  <a:schemeClr val="tx2"/>
                </a:solidFill>
              </a:rPr>
              <a:t>Wachem</a:t>
            </a:r>
            <a:r>
              <a:rPr lang="en-GB" sz="800" i="1" dirty="0">
                <a:solidFill>
                  <a:schemeClr val="tx2"/>
                </a:solidFill>
              </a:rPr>
              <a:t> (2014)</a:t>
            </a:r>
          </a:p>
        </p:txBody>
      </p:sp>
      <p:pic>
        <p:nvPicPr>
          <p:cNvPr id="2" name="Picture 1"/>
          <p:cNvPicPr>
            <a:picLocks noChangeAspect="1"/>
          </p:cNvPicPr>
          <p:nvPr/>
        </p:nvPicPr>
        <p:blipFill>
          <a:blip r:embed="rId5"/>
          <a:stretch>
            <a:fillRect/>
          </a:stretch>
        </p:blipFill>
        <p:spPr>
          <a:xfrm>
            <a:off x="6573012" y="1120355"/>
            <a:ext cx="2160637" cy="1902947"/>
          </a:xfrm>
          <a:prstGeom prst="rect">
            <a:avLst/>
          </a:prstGeom>
        </p:spPr>
      </p:pic>
    </p:spTree>
    <p:extLst>
      <p:ext uri="{BB962C8B-B14F-4D97-AF65-F5344CB8AC3E}">
        <p14:creationId xmlns:p14="http://schemas.microsoft.com/office/powerpoint/2010/main" val="2334620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485748" y="3502770"/>
            <a:ext cx="4887827" cy="3246107"/>
            <a:chOff x="159026" y="345585"/>
            <a:chExt cx="7782339" cy="4785014"/>
          </a:xfrm>
        </p:grpSpPr>
        <p:pic>
          <p:nvPicPr>
            <p:cNvPr id="28" name="Picture 27"/>
            <p:cNvPicPr>
              <a:picLocks noChangeAspect="1"/>
            </p:cNvPicPr>
            <p:nvPr/>
          </p:nvPicPr>
          <p:blipFill>
            <a:blip r:embed="rId2"/>
            <a:stretch>
              <a:fillRect/>
            </a:stretch>
          </p:blipFill>
          <p:spPr>
            <a:xfrm>
              <a:off x="159026" y="345585"/>
              <a:ext cx="7782339" cy="4785014"/>
            </a:xfrm>
            <a:prstGeom prst="rect">
              <a:avLst/>
            </a:prstGeom>
          </p:spPr>
        </p:pic>
        <p:sp>
          <p:nvSpPr>
            <p:cNvPr id="29" name="Rectangle 28"/>
            <p:cNvSpPr/>
            <p:nvPr/>
          </p:nvSpPr>
          <p:spPr>
            <a:xfrm>
              <a:off x="1292087" y="401400"/>
              <a:ext cx="4174435" cy="284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0" name="Rectangle 29"/>
            <p:cNvSpPr/>
            <p:nvPr/>
          </p:nvSpPr>
          <p:spPr>
            <a:xfrm>
              <a:off x="6182139" y="411600"/>
              <a:ext cx="1659835" cy="196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24" name="Group 23"/>
          <p:cNvGrpSpPr/>
          <p:nvPr/>
        </p:nvGrpSpPr>
        <p:grpSpPr>
          <a:xfrm>
            <a:off x="294082" y="538687"/>
            <a:ext cx="5301500" cy="3302760"/>
            <a:chOff x="242887" y="1138237"/>
            <a:chExt cx="8658225" cy="4691380"/>
          </a:xfrm>
        </p:grpSpPr>
        <p:pic>
          <p:nvPicPr>
            <p:cNvPr id="25" name="Picture 24"/>
            <p:cNvPicPr>
              <a:picLocks noChangeAspect="1"/>
            </p:cNvPicPr>
            <p:nvPr/>
          </p:nvPicPr>
          <p:blipFill>
            <a:blip r:embed="rId3"/>
            <a:stretch>
              <a:fillRect/>
            </a:stretch>
          </p:blipFill>
          <p:spPr>
            <a:xfrm>
              <a:off x="242887" y="1138237"/>
              <a:ext cx="8658225" cy="4581525"/>
            </a:xfrm>
            <a:prstGeom prst="rect">
              <a:avLst/>
            </a:prstGeom>
          </p:spPr>
        </p:pic>
        <p:pic>
          <p:nvPicPr>
            <p:cNvPr id="26" name="Picture 25" descr="C:\2. Marketing\PSE source materials\Logos\PSE\1. PSE\4Jan11\pse_button_screen_crop.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7425" y="5181545"/>
              <a:ext cx="648072" cy="648072"/>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Title 21"/>
          <p:cNvSpPr>
            <a:spLocks noGrp="1"/>
          </p:cNvSpPr>
          <p:nvPr>
            <p:ph type="title"/>
          </p:nvPr>
        </p:nvSpPr>
        <p:spPr/>
        <p:txBody>
          <a:bodyPr/>
          <a:lstStyle/>
          <a:p>
            <a:r>
              <a:rPr lang="en-GB" dirty="0"/>
              <a:t>Systems based modelling</a:t>
            </a:r>
          </a:p>
        </p:txBody>
      </p:sp>
      <p:sp>
        <p:nvSpPr>
          <p:cNvPr id="20" name="Slide Number Placeholder 19"/>
          <p:cNvSpPr>
            <a:spLocks noGrp="1"/>
          </p:cNvSpPr>
          <p:nvPr>
            <p:ph type="sldNum" sz="quarter" idx="4"/>
          </p:nvPr>
        </p:nvSpPr>
        <p:spPr/>
        <p:txBody>
          <a:bodyPr/>
          <a:lstStyle/>
          <a:p>
            <a:fld id="{3C4F54F3-C349-4609-AFEE-01462D5C7942}" type="slidenum">
              <a:rPr lang="en-GB" smtClean="0"/>
              <a:pPr/>
              <a:t>9</a:t>
            </a:fld>
            <a:endParaRPr lang="en-GB" dirty="0"/>
          </a:p>
        </p:txBody>
      </p:sp>
      <p:grpSp>
        <p:nvGrpSpPr>
          <p:cNvPr id="31" name="Group 30"/>
          <p:cNvGrpSpPr/>
          <p:nvPr/>
        </p:nvGrpSpPr>
        <p:grpSpPr>
          <a:xfrm>
            <a:off x="4901874" y="3209989"/>
            <a:ext cx="5217255" cy="2867402"/>
            <a:chOff x="65898" y="719687"/>
            <a:chExt cx="9078102" cy="5693008"/>
          </a:xfrm>
        </p:grpSpPr>
        <p:pic>
          <p:nvPicPr>
            <p:cNvPr id="32" name="Picture 31"/>
            <p:cNvPicPr>
              <a:picLocks noChangeAspect="1"/>
            </p:cNvPicPr>
            <p:nvPr/>
          </p:nvPicPr>
          <p:blipFill>
            <a:blip r:embed="rId5"/>
            <a:stretch>
              <a:fillRect/>
            </a:stretch>
          </p:blipFill>
          <p:spPr>
            <a:xfrm>
              <a:off x="65898" y="719687"/>
              <a:ext cx="9078102" cy="5581721"/>
            </a:xfrm>
            <a:prstGeom prst="rect">
              <a:avLst/>
            </a:prstGeom>
          </p:spPr>
        </p:pic>
        <p:sp>
          <p:nvSpPr>
            <p:cNvPr id="33" name="Rectangle 32"/>
            <p:cNvSpPr/>
            <p:nvPr/>
          </p:nvSpPr>
          <p:spPr>
            <a:xfrm>
              <a:off x="2604052" y="719688"/>
              <a:ext cx="2176669" cy="34786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4" name="Rectangle 33"/>
            <p:cNvSpPr/>
            <p:nvPr/>
          </p:nvSpPr>
          <p:spPr>
            <a:xfrm>
              <a:off x="535425" y="6064827"/>
              <a:ext cx="6143671" cy="34786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pic>
        <p:nvPicPr>
          <p:cNvPr id="35" name="Picture 34"/>
          <p:cNvPicPr>
            <a:picLocks noChangeAspect="1"/>
          </p:cNvPicPr>
          <p:nvPr/>
        </p:nvPicPr>
        <p:blipFill>
          <a:blip r:embed="rId6"/>
          <a:stretch>
            <a:fillRect/>
          </a:stretch>
        </p:blipFill>
        <p:spPr>
          <a:xfrm>
            <a:off x="4702538" y="302522"/>
            <a:ext cx="2512891" cy="1883732"/>
          </a:xfrm>
          <a:prstGeom prst="rect">
            <a:avLst/>
          </a:prstGeom>
        </p:spPr>
      </p:pic>
      <p:pic>
        <p:nvPicPr>
          <p:cNvPr id="36" name="Picture 35"/>
          <p:cNvPicPr>
            <a:picLocks noChangeAspect="1"/>
          </p:cNvPicPr>
          <p:nvPr/>
        </p:nvPicPr>
        <p:blipFill>
          <a:blip r:embed="rId7"/>
          <a:stretch>
            <a:fillRect/>
          </a:stretch>
        </p:blipFill>
        <p:spPr>
          <a:xfrm>
            <a:off x="6924139" y="1462381"/>
            <a:ext cx="1968942" cy="1662998"/>
          </a:xfrm>
          <a:prstGeom prst="rect">
            <a:avLst/>
          </a:prstGeom>
        </p:spPr>
      </p:pic>
    </p:spTree>
    <p:extLst>
      <p:ext uri="{BB962C8B-B14F-4D97-AF65-F5344CB8AC3E}">
        <p14:creationId xmlns:p14="http://schemas.microsoft.com/office/powerpoint/2010/main" val="187850758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TRAZENECA" val="TEMPLATE03"/>
</p:tagLst>
</file>

<file path=ppt/theme/theme1.xml><?xml version="1.0" encoding="utf-8"?>
<a:theme xmlns:a="http://schemas.openxmlformats.org/drawingml/2006/main" name="AZ Title Slide Options">
  <a:themeElements>
    <a:clrScheme name="Custom 238">
      <a:dk1>
        <a:srgbClr val="000000"/>
      </a:dk1>
      <a:lt1>
        <a:srgbClr val="FFFFFF"/>
      </a:lt1>
      <a:dk2>
        <a:srgbClr val="830051"/>
      </a:dk2>
      <a:lt2>
        <a:srgbClr val="F0AB00"/>
      </a:lt2>
      <a:accent1>
        <a:srgbClr val="830051"/>
      </a:accent1>
      <a:accent2>
        <a:srgbClr val="003865"/>
      </a:accent2>
      <a:accent3>
        <a:srgbClr val="68D2DF"/>
      </a:accent3>
      <a:accent4>
        <a:srgbClr val="3C1053"/>
      </a:accent4>
      <a:accent5>
        <a:srgbClr val="C4D600"/>
      </a:accent5>
      <a:accent6>
        <a:srgbClr val="3F4444"/>
      </a:accent6>
      <a:hlink>
        <a:srgbClr val="003865"/>
      </a:hlink>
      <a:folHlink>
        <a:srgbClr val="9DB0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Z External Template 4x3.potx" id="{63292E84-A3B0-422A-99F6-13990B982F9C}" vid="{310FBD62-6DC5-4DFE-93B7-C94E5E351CDB}"/>
    </a:ext>
  </a:extLst>
</a:theme>
</file>

<file path=ppt/theme/theme2.xml><?xml version="1.0" encoding="utf-8"?>
<a:theme xmlns:a="http://schemas.openxmlformats.org/drawingml/2006/main" name="AZ Divider Slide Options">
  <a:themeElements>
    <a:clrScheme name="Custom 202">
      <a:dk1>
        <a:srgbClr val="000000"/>
      </a:dk1>
      <a:lt1>
        <a:srgbClr val="FFFFFF"/>
      </a:lt1>
      <a:dk2>
        <a:srgbClr val="830051"/>
      </a:dk2>
      <a:lt2>
        <a:srgbClr val="F0AB00"/>
      </a:lt2>
      <a:accent1>
        <a:srgbClr val="830051"/>
      </a:accent1>
      <a:accent2>
        <a:srgbClr val="003865"/>
      </a:accent2>
      <a:accent3>
        <a:srgbClr val="68D2DF"/>
      </a:accent3>
      <a:accent4>
        <a:srgbClr val="3C1053"/>
      </a:accent4>
      <a:accent5>
        <a:srgbClr val="C4D600"/>
      </a:accent5>
      <a:accent6>
        <a:srgbClr val="3F4444"/>
      </a:accent6>
      <a:hlink>
        <a:srgbClr val="003865"/>
      </a:hlink>
      <a:folHlink>
        <a:srgbClr val="9DA7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Z External Template 4x3.potx" id="{63292E84-A3B0-422A-99F6-13990B982F9C}" vid="{802F2DD4-4662-4DA8-95EC-9020051EEB30}"/>
    </a:ext>
  </a:extLst>
</a:theme>
</file>

<file path=ppt/theme/theme3.xml><?xml version="1.0" encoding="utf-8"?>
<a:theme xmlns:a="http://schemas.openxmlformats.org/drawingml/2006/main" name="AZ Divider Slide Options - Colours">
  <a:themeElements>
    <a:clrScheme name="Custom 202">
      <a:dk1>
        <a:srgbClr val="000000"/>
      </a:dk1>
      <a:lt1>
        <a:srgbClr val="FFFFFF"/>
      </a:lt1>
      <a:dk2>
        <a:srgbClr val="830051"/>
      </a:dk2>
      <a:lt2>
        <a:srgbClr val="F0AB00"/>
      </a:lt2>
      <a:accent1>
        <a:srgbClr val="830051"/>
      </a:accent1>
      <a:accent2>
        <a:srgbClr val="003865"/>
      </a:accent2>
      <a:accent3>
        <a:srgbClr val="68D2DF"/>
      </a:accent3>
      <a:accent4>
        <a:srgbClr val="3C1053"/>
      </a:accent4>
      <a:accent5>
        <a:srgbClr val="C4D600"/>
      </a:accent5>
      <a:accent6>
        <a:srgbClr val="3F4444"/>
      </a:accent6>
      <a:hlink>
        <a:srgbClr val="003865"/>
      </a:hlink>
      <a:folHlink>
        <a:srgbClr val="9DA7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Z External Template 4x3.potx" id="{63292E84-A3B0-422A-99F6-13990B982F9C}" vid="{52B8EDE1-5125-41FB-8403-9E0EF04F0C41}"/>
    </a:ext>
  </a:extLst>
</a:theme>
</file>

<file path=ppt/theme/theme4.xml><?xml version="1.0" encoding="utf-8"?>
<a:theme xmlns:a="http://schemas.openxmlformats.org/drawingml/2006/main" name="AZ General Master Slide Options">
  <a:themeElements>
    <a:clrScheme name="Custom 202">
      <a:dk1>
        <a:srgbClr val="000000"/>
      </a:dk1>
      <a:lt1>
        <a:srgbClr val="FFFFFF"/>
      </a:lt1>
      <a:dk2>
        <a:srgbClr val="830051"/>
      </a:dk2>
      <a:lt2>
        <a:srgbClr val="F0AB00"/>
      </a:lt2>
      <a:accent1>
        <a:srgbClr val="830051"/>
      </a:accent1>
      <a:accent2>
        <a:srgbClr val="003865"/>
      </a:accent2>
      <a:accent3>
        <a:srgbClr val="68D2DF"/>
      </a:accent3>
      <a:accent4>
        <a:srgbClr val="3C1053"/>
      </a:accent4>
      <a:accent5>
        <a:srgbClr val="C4D600"/>
      </a:accent5>
      <a:accent6>
        <a:srgbClr val="3F4444"/>
      </a:accent6>
      <a:hlink>
        <a:srgbClr val="003865"/>
      </a:hlink>
      <a:folHlink>
        <a:srgbClr val="9DA7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Z External Template 4x3.potx" id="{63292E84-A3B0-422A-99F6-13990B982F9C}" vid="{4BCBE2D4-9B55-435B-9738-FE4AE5D8BA20}"/>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AZ External Template 4x3</Template>
  <TotalTime>19070</TotalTime>
  <Words>594</Words>
  <Application>Microsoft Office PowerPoint</Application>
  <PresentationFormat>On-screen Show (4:3)</PresentationFormat>
  <Paragraphs>180</Paragraphs>
  <Slides>14</Slides>
  <Notes>2</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14</vt:i4>
      </vt:variant>
    </vt:vector>
  </HeadingPairs>
  <TitlesOfParts>
    <vt:vector size="21" baseType="lpstr">
      <vt:lpstr>Arial</vt:lpstr>
      <vt:lpstr>Calibri</vt:lpstr>
      <vt:lpstr>Cambria</vt:lpstr>
      <vt:lpstr>AZ Title Slide Options</vt:lpstr>
      <vt:lpstr>AZ Divider Slide Options</vt:lpstr>
      <vt:lpstr>AZ Divider Slide Options - Colours</vt:lpstr>
      <vt:lpstr>AZ General Master Slide Options</vt:lpstr>
      <vt:lpstr>Industrial need for particle technology education – a Pharma perspective</vt:lpstr>
      <vt:lpstr>Drivers for change in Pharmaceutical Development</vt:lpstr>
      <vt:lpstr>Regulatory Push (Quality by Design)</vt:lpstr>
      <vt:lpstr>Regulatory Pull (Breakthrough Status)</vt:lpstr>
      <vt:lpstr>Typical (particle) Pharmaceutical Processes</vt:lpstr>
      <vt:lpstr>Typical ‘black box’ experimental approach</vt:lpstr>
      <vt:lpstr>Engineering approach – ‘Looking inside the black box’</vt:lpstr>
      <vt:lpstr>Properties and Performance</vt:lpstr>
      <vt:lpstr>Systems based modelling</vt:lpstr>
      <vt:lpstr>What do I find myself having to teach graduate engineers…?</vt:lpstr>
      <vt:lpstr>What do I find myself having to teach graduate engineers…?</vt:lpstr>
      <vt:lpstr>Summary</vt:lpstr>
      <vt:lpstr>PowerPoint Presentation</vt:lpstr>
      <vt:lpstr>PowerPoint Presentation</vt:lpstr>
    </vt:vector>
  </TitlesOfParts>
  <Company>AstraZeneca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Reynolds, Gavin K</dc:creator>
  <cp:keywords>4:3</cp:keywords>
  <dc:description>v1.0</dc:description>
  <cp:lastModifiedBy>Reynolds, Gavin K</cp:lastModifiedBy>
  <cp:revision>248</cp:revision>
  <cp:lastPrinted>2016-10-31T10:44:54Z</cp:lastPrinted>
  <dcterms:created xsi:type="dcterms:W3CDTF">2015-11-02T15:58:26Z</dcterms:created>
  <dcterms:modified xsi:type="dcterms:W3CDTF">2017-04-10T05:41:29Z</dcterms:modified>
  <cp:category>Template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ient">
    <vt:lpwstr>AstraZeneca</vt:lpwstr>
  </property>
  <property fmtid="{D5CDD505-2E9C-101B-9397-08002B2CF9AE}" pid="3" name="Language">
    <vt:lpwstr>English (UK)</vt:lpwstr>
  </property>
  <property fmtid="{D5CDD505-2E9C-101B-9397-08002B2CF9AE}" pid="4" name="Owner">
    <vt:lpwstr>P L Kessler</vt:lpwstr>
  </property>
  <property fmtid="{D5CDD505-2E9C-101B-9397-08002B2CF9AE}" pid="5" name="Project">
    <vt:lpwstr>The Chase</vt:lpwstr>
  </property>
  <property fmtid="{D5CDD505-2E9C-101B-9397-08002B2CF9AE}" pid="6" name="Publisher">
    <vt:lpwstr>Kessler Associates</vt:lpwstr>
  </property>
</Properties>
</file>