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19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C0DEDA-33EE-4ED4-913B-C6198A1E8DE8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95AC4-8F84-498B-957D-59296E575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09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95AC4-8F84-498B-957D-59296E575A2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01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DC1AF-EF79-439D-8C13-E5EC8C4F02BB}" type="datetime1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3D99-2F08-4413-BDDD-6D8C2C5F4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5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6F72E-3BF6-404A-89A4-BA4F4CB438F9}" type="datetime1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3D99-2F08-4413-BDDD-6D8C2C5F4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75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C2C3-158E-4B1B-B4AF-39B6597EB229}" type="datetime1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3D99-2F08-4413-BDDD-6D8C2C5F4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34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3238-F8AB-4D69-AF72-9BA99801D23F}" type="datetime1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3D99-2F08-4413-BDDD-6D8C2C5F4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754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90341-436C-4617-B269-A6D61DAAD75C}" type="datetime1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3D99-2F08-4413-BDDD-6D8C2C5F4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9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EB65-D789-4659-80B3-3038F06D528A}" type="datetime1">
              <a:rPr lang="en-US" smtClean="0"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3D99-2F08-4413-BDDD-6D8C2C5F4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13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4D14-4C42-47A3-B371-3414EC4C7A86}" type="datetime1">
              <a:rPr lang="en-US" smtClean="0"/>
              <a:t>6/13/2016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3D99-2F08-4413-BDDD-6D8C2C5F4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01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FAFF-4F78-419B-AEEB-3883723CEBA8}" type="datetime1">
              <a:rPr lang="en-US" smtClean="0"/>
              <a:t>6/13/2016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3D99-2F08-4413-BDDD-6D8C2C5F4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871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D505-5ED3-43A2-B8D4-DF4F448A0CA1}" type="datetime1">
              <a:rPr lang="en-US" smtClean="0"/>
              <a:t>6/13/2016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3D99-2F08-4413-BDDD-6D8C2C5F4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1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14ED8-28C1-4117-A5D9-2D6DB734F5CC}" type="datetime1">
              <a:rPr lang="en-US" smtClean="0"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3D99-2F08-4413-BDDD-6D8C2C5F4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279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1DE34-790C-4D4F-9CAE-28BACDFC8EDD}" type="datetime1">
              <a:rPr lang="en-US" smtClean="0"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3D99-2F08-4413-BDDD-6D8C2C5F4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984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26067"/>
            <a:ext cx="7886700" cy="5050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80200"/>
            <a:ext cx="897467" cy="1778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59241-0239-474A-8533-70755CE2C747}" type="datetime1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7466" y="6680200"/>
            <a:ext cx="7332133" cy="1778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680200"/>
            <a:ext cx="914400" cy="1778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23D99-2F08-4413-BDDD-6D8C2C5F4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681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fpri.vp@verizon.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98474"/>
          </a:xfrm>
        </p:spPr>
        <p:txBody>
          <a:bodyPr/>
          <a:lstStyle/>
          <a:p>
            <a:r>
              <a:rPr lang="en-US" dirty="0" smtClean="0"/>
              <a:t>Strategic Planning Session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Breakout into six groups: </a:t>
            </a:r>
            <a:endParaRPr lang="en-US" i="1" dirty="0" smtClean="0"/>
          </a:p>
          <a:p>
            <a:pPr lvl="1"/>
            <a:r>
              <a:rPr lang="en-US" dirty="0" smtClean="0"/>
              <a:t>Wet Systems – Rajeev Gorawara</a:t>
            </a:r>
          </a:p>
          <a:p>
            <a:pPr lvl="1"/>
            <a:r>
              <a:rPr lang="en-US" dirty="0" smtClean="0"/>
              <a:t>Dry Systems – Tim Bell</a:t>
            </a:r>
          </a:p>
          <a:p>
            <a:pPr lvl="1"/>
            <a:r>
              <a:rPr lang="en-US" dirty="0" smtClean="0"/>
              <a:t>Formation </a:t>
            </a:r>
            <a:r>
              <a:rPr lang="en-US" dirty="0" smtClean="0"/>
              <a:t>– Justin  Moser</a:t>
            </a:r>
            <a:endParaRPr lang="en-US" dirty="0" smtClean="0"/>
          </a:p>
          <a:p>
            <a:pPr lvl="1"/>
            <a:r>
              <a:rPr lang="en-US" dirty="0" smtClean="0"/>
              <a:t>Size Reduction – Jeff Hoffman</a:t>
            </a:r>
          </a:p>
          <a:p>
            <a:pPr lvl="1"/>
            <a:r>
              <a:rPr lang="en-US" dirty="0" smtClean="0"/>
              <a:t>Characterization – </a:t>
            </a:r>
            <a:r>
              <a:rPr lang="en-US" dirty="0" err="1" smtClean="0"/>
              <a:t>Navin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Systems Engineering – Sean Birmingham</a:t>
            </a:r>
          </a:p>
          <a:p>
            <a:r>
              <a:rPr lang="en-US" dirty="0" smtClean="0"/>
              <a:t>Brainstorm (breakout into subgroups if useful)</a:t>
            </a:r>
          </a:p>
          <a:p>
            <a:r>
              <a:rPr lang="en-US" dirty="0" smtClean="0"/>
              <a:t>Report Out </a:t>
            </a:r>
            <a:r>
              <a:rPr lang="en-US" i="1" dirty="0" smtClean="0"/>
              <a:t>no more than </a:t>
            </a:r>
            <a:r>
              <a:rPr lang="en-US" b="1" i="1" dirty="0" smtClean="0"/>
              <a:t>two</a:t>
            </a:r>
            <a:r>
              <a:rPr lang="en-US" dirty="0" smtClean="0"/>
              <a:t> new project ideas, two review topics, and one workshop topic</a:t>
            </a:r>
          </a:p>
          <a:p>
            <a:r>
              <a:rPr lang="en-US" dirty="0" smtClean="0"/>
              <a:t>Ad hoc: write complete briefs for Thursday.  Email to Jim Michaels (</a:t>
            </a:r>
            <a:r>
              <a:rPr lang="en-US" dirty="0" smtClean="0">
                <a:hlinkClick r:id="rId2"/>
              </a:rPr>
              <a:t>ifpri.vp@verizon.net</a:t>
            </a:r>
            <a:r>
              <a:rPr lang="en-US" dirty="0" smtClean="0"/>
              <a:t>) by Wednesday evening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3D99-2F08-4413-BDDD-6D8C2C5F46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84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a project brief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52323" y="1199557"/>
            <a:ext cx="8174366" cy="4555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 or grand challenge is sufficiently fundamental and generalizable that an academic will be interested in working on it and the results can be published in the open literatures.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scope of the problem is clear, and it is sufficiently narrow that significant progress can be made in three years by a single graduate or post-doctoral student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problem or challenge is new, or at least unsolved.  If the latter, the brief should be clear about what IFPRI feels needs to be addressed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objectives of the project are clear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least two academics should be identified for the project.  “Some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UNSD at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Hoople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is not sufficient.  If more than three names are submitted, they should be prioritized</a:t>
            </a:r>
          </a:p>
          <a:p>
            <a:r>
              <a:rPr 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 successful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IFPRI project is one that could lead to a new chapter being written in an appropriate text book</a:t>
            </a:r>
            <a:r>
              <a:rPr 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</a:p>
          <a:p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- Norm  Wagner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43963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ndard Lecture Slides" id="{378ABE10-6E75-4651-8C97-33CA2884ED6E}" vid="{213EBC9A-3C13-4CD1-B829-8F45D1D818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Standard Lecture Slides</Template>
  <TotalTime>1354</TotalTime>
  <Words>240</Words>
  <Application>Microsoft Office PowerPoint</Application>
  <PresentationFormat>On-screen Show 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Times New Roman</vt:lpstr>
      <vt:lpstr>Office Theme</vt:lpstr>
      <vt:lpstr>Strategic Planning Session</vt:lpstr>
      <vt:lpstr>Elements of a project brief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Elements of a project brief</dc:title>
  <dc:creator>James Michaels</dc:creator>
  <cp:lastModifiedBy>James Michaels</cp:lastModifiedBy>
  <cp:revision>4</cp:revision>
  <dcterms:created xsi:type="dcterms:W3CDTF">2016-06-13T04:40:36Z</dcterms:created>
  <dcterms:modified xsi:type="dcterms:W3CDTF">2016-06-14T07:01:00Z</dcterms:modified>
</cp:coreProperties>
</file>