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83" r:id="rId5"/>
    <p:sldMasterId id="2147483721" r:id="rId6"/>
    <p:sldMasterId id="2147483743" r:id="rId7"/>
    <p:sldMasterId id="2147483770" r:id="rId8"/>
    <p:sldMasterId id="2147483809" r:id="rId9"/>
  </p:sldMasterIdLst>
  <p:notesMasterIdLst>
    <p:notesMasterId r:id="rId25"/>
  </p:notesMasterIdLst>
  <p:sldIdLst>
    <p:sldId id="2145706733" r:id="rId10"/>
    <p:sldId id="2145706743" r:id="rId11"/>
    <p:sldId id="2145706742" r:id="rId12"/>
    <p:sldId id="2145706738" r:id="rId13"/>
    <p:sldId id="2145706739" r:id="rId14"/>
    <p:sldId id="283" r:id="rId15"/>
    <p:sldId id="2145706737" r:id="rId16"/>
    <p:sldId id="322" r:id="rId17"/>
    <p:sldId id="2145706736" r:id="rId18"/>
    <p:sldId id="2145705681" r:id="rId19"/>
    <p:sldId id="265" r:id="rId20"/>
    <p:sldId id="261" r:id="rId21"/>
    <p:sldId id="2145706741" r:id="rId22"/>
    <p:sldId id="2145706734" r:id="rId23"/>
    <p:sldId id="214570674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11DFEF-5731-3F2A-A959-01045BB96B63}" name="BOIREAU Nathalie" initials="BN" userId="S::nathalie.boireau@danone.com::0c544ee1-cfa9-490c-8bc2-97b88a5bab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9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D00C2-D5BC-4327-BB21-D7F31C49FF5D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E4031-CEA9-4EA5-889A-1830440B1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567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B9AE5-13D7-45C4-8494-BCF5BF4F7E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132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F32C3-2F48-4569-B519-20B6585A59DC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409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93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12620-37BC-4948-878C-5DADF7435F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B44C4B-4869-4093-A1F8-FC7386930395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48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717CB-4BB1-D856-2195-8E1782D97C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BBD34F3-C521-A422-7287-8339A45A47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3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D0FAC31-AC16-423D-8146-BCFA30C3B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65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9556F-9663-440B-8FF7-E00D97A0F2E6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3A8763-0122-4F71-8A68-7620EBBA1E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0222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EC843E-098B-B105-E133-C2162AEF4B5B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rgbClr val="00B4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6E0E24-82D8-D624-4F37-AF66F44A8547}"/>
              </a:ext>
            </a:extLst>
          </p:cNvPr>
          <p:cNvSpPr/>
          <p:nvPr userDrawn="1"/>
        </p:nvSpPr>
        <p:spPr>
          <a:xfrm>
            <a:off x="0" y="0"/>
            <a:ext cx="562994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B1DC3EE3-D416-1CFE-AA4D-B51AD12553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08FABF-FB33-4E95-B1AF-1D06B689974C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defRPr lang="en-GB" sz="48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FBFE42-B05F-1582-7853-53F38EB062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: Wave Divider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08FABF-FB33-4E95-B1AF-1D06B689974C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2F8BFBA-D9A2-AAA1-B551-5AB16E313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9586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9C0295F-6028-C6DB-1E9D-C1EB18327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08FABF-FB33-4E95-B1AF-1D06B689974C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rgbClr val="0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C5D653C-6961-5C14-A9F7-2539A73C2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08FABF-FB33-4E95-B1AF-1D06B689974C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rgbClr val="0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E1A12B-049E-FC13-6910-47A52E770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88E79E6-AE97-921A-BD5F-C8DCE0A55A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6FB2C488-3A40-26AA-D3A0-B1AA94FBA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74D8DFE-1355-4EFB-8654-9475D4217B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5078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qua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7035007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4EEBE9A-3D62-46D5-B3CD-B7B9A211B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7035007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32E6F59-DB25-BA7B-F80A-D5DFDD544D40}"/>
              </a:ext>
            </a:extLst>
          </p:cNvPr>
          <p:cNvSpPr/>
          <p:nvPr userDrawn="1"/>
        </p:nvSpPr>
        <p:spPr>
          <a:xfrm>
            <a:off x="7751763" y="0"/>
            <a:ext cx="3816350" cy="69311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A93562-BD93-DB1E-340B-43BE9B131F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7735" y="399339"/>
            <a:ext cx="3517504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3A0F26-1ECD-7A8F-0ACC-76E810DEA99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07735" y="1700215"/>
            <a:ext cx="3517503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8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2FC0634-6DD5-419F-9EFB-9AB6DFA3CC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25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411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accent3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DD24668-033F-4B7E-94F5-9BF516B57B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149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5702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4953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238846"/>
            <a:ext cx="2520000" cy="2221066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5702" y="4238846"/>
            <a:ext cx="2520000" cy="2221066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14953" y="4238846"/>
            <a:ext cx="2520000" cy="2221066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05601"/>
            <a:ext cx="2520000" cy="1425789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3228538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8753190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45702" y="2705601"/>
            <a:ext cx="2520000" cy="1425789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2027" y="2705601"/>
            <a:ext cx="2520000" cy="1425789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DF547E7-63B0-4309-B63E-940B2ABD5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" name="Straight Connector 24">
            <a:extLst>
              <a:ext uri="{FF2B5EF4-FFF2-40B4-BE49-F238E27FC236}">
                <a16:creationId xmlns:a16="http://schemas.microsoft.com/office/drawing/2014/main" id="{55D4EFA0-C5BC-5B28-39BA-CC7CF802D10F}"/>
              </a:ext>
            </a:extLst>
          </p:cNvPr>
          <p:cNvCxnSpPr>
            <a:cxnSpLocks/>
          </p:cNvCxnSpPr>
          <p:nvPr userDrawn="1"/>
        </p:nvCxnSpPr>
        <p:spPr>
          <a:xfrm>
            <a:off x="5990864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ADA627D-BD13-B63A-6D3B-CFCE3FD4783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74353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EC9D91DD-62A5-7F31-9737-E0F53B0E1A8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874353" y="4238846"/>
            <a:ext cx="2520000" cy="2221066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BBA48933-B5C7-339D-80CF-BB48F3BD187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874353" y="2705601"/>
            <a:ext cx="2520000" cy="1425789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94">
          <p15:clr>
            <a:srgbClr val="FBAE40"/>
          </p15:clr>
        </p15:guide>
        <p15:guide id="2" pos="1958">
          <p15:clr>
            <a:srgbClr val="FBAE40"/>
          </p15:clr>
        </p15:guide>
        <p15:guide id="3" pos="3704">
          <p15:clr>
            <a:srgbClr val="FBAE40"/>
          </p15:clr>
        </p15:guide>
        <p15:guide id="4" pos="3840">
          <p15:clr>
            <a:srgbClr val="FBAE40"/>
          </p15:clr>
        </p15:guide>
        <p15:guide id="5" pos="5450">
          <p15:clr>
            <a:srgbClr val="FBAE40"/>
          </p15:clr>
        </p15:guide>
        <p15:guide id="6" pos="5586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8A6CFC0-230B-4B34-A75D-D04A0B3E57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809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DF547E7-63B0-4309-B63E-940B2ABD5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64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5702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4953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5702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14953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3241344"/>
            <a:ext cx="2520000" cy="154628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3228538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8753190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45702" y="3241344"/>
            <a:ext cx="2520000" cy="154628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2027" y="3241344"/>
            <a:ext cx="2520000" cy="1546279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DF547E7-63B0-4309-B63E-940B2ABD5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" name="Straight Connector 24">
            <a:extLst>
              <a:ext uri="{FF2B5EF4-FFF2-40B4-BE49-F238E27FC236}">
                <a16:creationId xmlns:a16="http://schemas.microsoft.com/office/drawing/2014/main" id="{55D4EFA0-C5BC-5B28-39BA-CC7CF802D10F}"/>
              </a:ext>
            </a:extLst>
          </p:cNvPr>
          <p:cNvCxnSpPr>
            <a:cxnSpLocks/>
          </p:cNvCxnSpPr>
          <p:nvPr userDrawn="1"/>
        </p:nvCxnSpPr>
        <p:spPr>
          <a:xfrm>
            <a:off x="5990864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ADA627D-BD13-B63A-6D3B-CFCE3FD4783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74353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EC9D91DD-62A5-7F31-9737-E0F53B0E1A8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874353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BBA48933-B5C7-339D-80CF-BB48F3BD187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874353" y="3241344"/>
            <a:ext cx="2520000" cy="154628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1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94">
          <p15:clr>
            <a:srgbClr val="FBAE40"/>
          </p15:clr>
        </p15:guide>
        <p15:guide id="2" pos="1958">
          <p15:clr>
            <a:srgbClr val="FBAE40"/>
          </p15:clr>
        </p15:guide>
        <p15:guide id="3" pos="3704">
          <p15:clr>
            <a:srgbClr val="FBAE40"/>
          </p15:clr>
        </p15:guide>
        <p15:guide id="4" pos="3840">
          <p15:clr>
            <a:srgbClr val="FBAE40"/>
          </p15:clr>
        </p15:guide>
        <p15:guide id="5" pos="5450">
          <p15:clr>
            <a:srgbClr val="FBAE40"/>
          </p15:clr>
        </p15:guide>
        <p15:guide id="6" pos="5586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DE041F1-4301-4C9E-A149-A7C03AF365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2252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0D41DB-746A-4C01-9EFB-5F869FF1FB1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2A7CA5B-FA90-4855-AD76-F685F4D4EC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5A25785-A218-4419-B0F1-E6422961A5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3A929-6C53-4EEC-9706-5974B239981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118DF9-1A85-4CE2-B14A-6CF0C1ED6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7E01183B-06BA-41A7-A23A-51902A806D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1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4" y="1700212"/>
            <a:ext cx="5292000" cy="2344250"/>
          </a:xfrm>
        </p:spPr>
        <p:txBody>
          <a:bodyPr tIns="0" b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710" y="1700212"/>
            <a:ext cx="5290264" cy="2344250"/>
          </a:xfrm>
        </p:spPr>
        <p:txBody>
          <a:bodyPr tIns="0" b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0D8AF53-EDBA-4BFC-950A-752F8DA85F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6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F60CD-E32D-3F29-E656-67A9EA3EF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1ECCC5-B589-6FFB-3A12-E0C7A6ACEB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46DD9EE-A5D9-8B49-EFBA-1540C0B36D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659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1ECCC5-B589-6FFB-3A12-E0C7A6ACEB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6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2861C-7177-4795-9955-3F4126FBABAB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1C64900-BB29-4BD3-9D5A-677A0464A8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E578E1-ED73-EE97-86F3-F36F02C7FD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A183094-1AFD-43A1-97E0-D0B2A1AACB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955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9556F-9663-440B-8FF7-E00D97A0F2E6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3A8763-0122-4F71-8A68-7620EBBA1E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415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en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C38280-A95E-43E5-9E98-B1220CC30D3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6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6B6F85-89FE-4CF7-88EE-24290BA4D67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68DC748B-9B9B-5DC6-4FC0-4026B656B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0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vy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A183094-1AFD-43A1-97E0-D0B2A1AACB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48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Division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5562543" y="-3001"/>
            <a:ext cx="6629457" cy="2673925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2</a:t>
            </a:r>
          </a:p>
        </p:txBody>
      </p:sp>
      <p:sp>
        <p:nvSpPr>
          <p:cNvPr id="12" name="Picture Placeholder 2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3001"/>
            <a:ext cx="5807696" cy="2673925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180" h="2947507">
                <a:moveTo>
                  <a:pt x="0" y="0"/>
                </a:moveTo>
                <a:lnTo>
                  <a:pt x="4801180" y="0"/>
                </a:lnTo>
                <a:lnTo>
                  <a:pt x="4601457" y="2947507"/>
                </a:lnTo>
                <a:lnTo>
                  <a:pt x="0" y="2947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1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7621"/>
            <a:ext cx="6576451" cy="3040380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  <a:gd name="connsiteX0" fmla="*/ 0 w 5139110"/>
              <a:gd name="connsiteY0" fmla="*/ 0 h 2947507"/>
              <a:gd name="connsiteX1" fmla="*/ 5139110 w 5139110"/>
              <a:gd name="connsiteY1" fmla="*/ 0 h 2947507"/>
              <a:gd name="connsiteX2" fmla="*/ 4601457 w 5139110"/>
              <a:gd name="connsiteY2" fmla="*/ 2947507 h 2947507"/>
              <a:gd name="connsiteX3" fmla="*/ 0 w 5139110"/>
              <a:gd name="connsiteY3" fmla="*/ 2947507 h 2947507"/>
              <a:gd name="connsiteX4" fmla="*/ 0 w 5139110"/>
              <a:gd name="connsiteY4" fmla="*/ 0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10" h="2947507">
                <a:moveTo>
                  <a:pt x="0" y="0"/>
                </a:moveTo>
                <a:lnTo>
                  <a:pt x="5139110" y="0"/>
                </a:lnTo>
                <a:lnTo>
                  <a:pt x="4601457" y="2947507"/>
                </a:lnTo>
                <a:lnTo>
                  <a:pt x="0" y="29475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3</a:t>
            </a:r>
          </a:p>
        </p:txBody>
      </p:sp>
      <p:sp>
        <p:nvSpPr>
          <p:cNvPr id="48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0" y="1894636"/>
            <a:ext cx="12192000" cy="314553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8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18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2649549" y="3831989"/>
            <a:ext cx="1800000" cy="184706"/>
          </a:xfrm>
        </p:spPr>
        <p:txBody>
          <a:bodyPr tIns="0" rIns="0" bIns="14400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1401714B-C6CB-9A44-AE3A-DDA1BE7252EC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2692307"/>
            <a:ext cx="2448732" cy="1222891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537615" y="2906815"/>
            <a:ext cx="14793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brush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stroke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should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contain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text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no images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logo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2275211" y="3133688"/>
            <a:ext cx="229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858469" y="4763760"/>
            <a:ext cx="4831881" cy="1566406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4500" b="0" i="0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algn="ctr">
              <a:lnSpc>
                <a:spcPct val="80000"/>
              </a:lnSpc>
              <a:defRPr sz="5443">
                <a:solidFill>
                  <a:schemeClr val="bg1"/>
                </a:solidFill>
                <a:latin typeface="Tooth &amp; Nail" charset="0"/>
                <a:ea typeface="Tooth &amp; Nail" charset="0"/>
                <a:cs typeface="Tooth &amp; Nail" charset="0"/>
              </a:defRPr>
            </a:lvl2pPr>
            <a:lvl3pPr>
              <a:defRPr sz="5443">
                <a:latin typeface="Tooth &amp; Nail" charset="0"/>
                <a:ea typeface="Tooth &amp; Nail" charset="0"/>
                <a:cs typeface="Tooth &amp; Nail" charset="0"/>
              </a:defRPr>
            </a:lvl3pPr>
            <a:lvl4pPr>
              <a:defRPr sz="5443">
                <a:latin typeface="Tooth &amp; Nail" charset="0"/>
                <a:ea typeface="Tooth &amp; Nail" charset="0"/>
                <a:cs typeface="Tooth &amp; Nail" charset="0"/>
              </a:defRPr>
            </a:lvl4pPr>
            <a:lvl5pPr>
              <a:defRPr sz="5443">
                <a:latin typeface="Tooth &amp; Nail" charset="0"/>
                <a:ea typeface="Tooth &amp; Nail" charset="0"/>
                <a:cs typeface="Tooth &amp; Nail" charset="0"/>
              </a:defRPr>
            </a:lvl5pPr>
          </a:lstStyle>
          <a:p>
            <a:pPr lvl="0"/>
            <a:r>
              <a:rPr lang="en-US" dirty="0" err="1"/>
              <a:t>Obita</a:t>
            </a:r>
            <a:r>
              <a:rPr lang="en-US" dirty="0"/>
              <a:t> non </a:t>
            </a:r>
            <a:r>
              <a:rPr lang="en-US" dirty="0" err="1"/>
              <a:t>eum</a:t>
            </a:r>
            <a:r>
              <a:rPr lang="en-US" dirty="0"/>
              <a:t> dust </a:t>
            </a:r>
            <a:r>
              <a:rPr lang="en-US" dirty="0" err="1"/>
              <a:t>iunt</a:t>
            </a:r>
            <a:r>
              <a:rPr lang="en-US" dirty="0"/>
              <a:t> </a:t>
            </a:r>
            <a:r>
              <a:rPr lang="en-US" dirty="0" err="1"/>
              <a:t>plautaut</a:t>
            </a:r>
            <a:r>
              <a:rPr lang="en-US" dirty="0"/>
              <a:t> </a:t>
            </a:r>
            <a:r>
              <a:rPr lang="en-US" dirty="0" err="1"/>
              <a:t>adis</a:t>
            </a:r>
            <a:r>
              <a:rPr lang="en-US" dirty="0"/>
              <a:t> 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555851" y="5006835"/>
            <a:ext cx="1582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possible to change the background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colour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12275211" y="5233708"/>
            <a:ext cx="2459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-3260889" y="1659775"/>
            <a:ext cx="27972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example images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en-GB" sz="1400" baseline="0" dirty="0">
                <a:solidFill>
                  <a:schemeClr val="bg1">
                    <a:lumMod val="50000"/>
                  </a:schemeClr>
                </a:solidFill>
              </a:rPr>
              <a:t> can change the image as you want, just make sure to send to back to maintain the layout.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-783098" y="1894636"/>
            <a:ext cx="69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6928839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 Divisio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6"/>
          <p:cNvSpPr>
            <a:spLocks noGrp="1"/>
          </p:cNvSpPr>
          <p:nvPr>
            <p:ph type="pic" sz="quarter" idx="25" hasCustomPrompt="1"/>
          </p:nvPr>
        </p:nvSpPr>
        <p:spPr>
          <a:xfrm>
            <a:off x="5562543" y="2951003"/>
            <a:ext cx="6629457" cy="3910083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4</a:t>
            </a:r>
          </a:p>
        </p:txBody>
      </p:sp>
      <p:sp>
        <p:nvSpPr>
          <p:cNvPr id="26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5562543" y="-3001"/>
            <a:ext cx="6629457" cy="2954004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2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3001"/>
            <a:ext cx="5807696" cy="2954004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180" h="2947507">
                <a:moveTo>
                  <a:pt x="0" y="0"/>
                </a:moveTo>
                <a:lnTo>
                  <a:pt x="4801180" y="0"/>
                </a:lnTo>
                <a:lnTo>
                  <a:pt x="4601457" y="2947507"/>
                </a:lnTo>
                <a:lnTo>
                  <a:pt x="0" y="2947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1</a:t>
            </a:r>
          </a:p>
        </p:txBody>
      </p:sp>
      <p:sp>
        <p:nvSpPr>
          <p:cNvPr id="29" name="Picture Placeholder 3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951003"/>
            <a:ext cx="6576451" cy="3906998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  <a:gd name="connsiteX0" fmla="*/ 0 w 5139110"/>
              <a:gd name="connsiteY0" fmla="*/ 0 h 2947507"/>
              <a:gd name="connsiteX1" fmla="*/ 5139110 w 5139110"/>
              <a:gd name="connsiteY1" fmla="*/ 0 h 2947507"/>
              <a:gd name="connsiteX2" fmla="*/ 4601457 w 5139110"/>
              <a:gd name="connsiteY2" fmla="*/ 2947507 h 2947507"/>
              <a:gd name="connsiteX3" fmla="*/ 0 w 5139110"/>
              <a:gd name="connsiteY3" fmla="*/ 2947507 h 2947507"/>
              <a:gd name="connsiteX4" fmla="*/ 0 w 5139110"/>
              <a:gd name="connsiteY4" fmla="*/ 0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10" h="2947507">
                <a:moveTo>
                  <a:pt x="0" y="0"/>
                </a:moveTo>
                <a:lnTo>
                  <a:pt x="5139110" y="0"/>
                </a:lnTo>
                <a:lnTo>
                  <a:pt x="4601457" y="2947507"/>
                </a:lnTo>
                <a:lnTo>
                  <a:pt x="0" y="29475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3</a:t>
            </a:r>
          </a:p>
        </p:txBody>
      </p:sp>
      <p:sp>
        <p:nvSpPr>
          <p:cNvPr id="48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0" y="1894636"/>
            <a:ext cx="12192000" cy="314553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8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18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2649549" y="3831989"/>
            <a:ext cx="1800000" cy="184706"/>
          </a:xfrm>
        </p:spPr>
        <p:txBody>
          <a:bodyPr tIns="0" rIns="0" bIns="14400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1401714B-C6CB-9A44-AE3A-DDA1BE7252EC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732118" y="2609098"/>
            <a:ext cx="1524000" cy="1415035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537615" y="2906815"/>
            <a:ext cx="14793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brush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stroke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should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contain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text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no images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logo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2275211" y="3133688"/>
            <a:ext cx="229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-3186183" y="1309860"/>
            <a:ext cx="27972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example images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en-GB" sz="1400" baseline="0" dirty="0">
                <a:solidFill>
                  <a:schemeClr val="bg1">
                    <a:lumMod val="50000"/>
                  </a:schemeClr>
                </a:solidFill>
              </a:rPr>
              <a:t> can change the image as you want, just make sure to send to back to maintain the layout.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388902" y="1665948"/>
            <a:ext cx="2766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590115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 Division Logo">
    <p:bg>
      <p:bgPr>
        <a:solidFill>
          <a:srgbClr val="00B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background</a:t>
            </a:r>
          </a:p>
        </p:txBody>
      </p:sp>
      <p:sp>
        <p:nvSpPr>
          <p:cNvPr id="13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-1" y="4220609"/>
            <a:ext cx="12192001" cy="263739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25579" y="4816669"/>
            <a:ext cx="906477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25579" y="5856988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2625579" y="6040080"/>
            <a:ext cx="1800000" cy="184706"/>
          </a:xfrm>
        </p:spPr>
        <p:txBody>
          <a:bodyPr tIns="0" rIns="0" bIns="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8368F2CB-848D-2640-B787-6E8F267331D3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25579" y="5526972"/>
            <a:ext cx="9064771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2275211" y="5115438"/>
            <a:ext cx="1727508" cy="1169551"/>
            <a:chOff x="-1452162" y="5727391"/>
            <a:chExt cx="1654977" cy="1169551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1202834" y="5727391"/>
              <a:ext cx="140564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brush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stroke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should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only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contain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text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, no images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aside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logo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1452162" y="5954264"/>
              <a:ext cx="2185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&lt;</a:t>
              </a:r>
            </a:p>
          </p:txBody>
        </p:sp>
      </p:grpSp>
      <p:sp>
        <p:nvSpPr>
          <p:cNvPr id="12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4915526"/>
            <a:ext cx="2448732" cy="1222891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3156301" y="439816"/>
            <a:ext cx="27972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example images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en-GB" sz="1400" baseline="0" dirty="0">
                <a:solidFill>
                  <a:schemeClr val="bg1">
                    <a:lumMod val="50000"/>
                  </a:schemeClr>
                </a:solidFill>
              </a:rPr>
              <a:t> can change the image as you want, just make sure to send to back to maintain the layout.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851984" y="1086146"/>
            <a:ext cx="687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371521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7"/>
          <p:cNvSpPr>
            <a:spLocks noEditPoints="1"/>
          </p:cNvSpPr>
          <p:nvPr userDrawn="1"/>
        </p:nvSpPr>
        <p:spPr bwMode="auto">
          <a:xfrm>
            <a:off x="1414278" y="1105860"/>
            <a:ext cx="17197060" cy="4493650"/>
          </a:xfrm>
          <a:custGeom>
            <a:avLst/>
            <a:gdLst>
              <a:gd name="T0" fmla="*/ 1524 w 1559"/>
              <a:gd name="T1" fmla="*/ 340 h 542"/>
              <a:gd name="T2" fmla="*/ 1484 w 1559"/>
              <a:gd name="T3" fmla="*/ 278 h 542"/>
              <a:gd name="T4" fmla="*/ 1407 w 1559"/>
              <a:gd name="T5" fmla="*/ 209 h 542"/>
              <a:gd name="T6" fmla="*/ 1359 w 1559"/>
              <a:gd name="T7" fmla="*/ 181 h 542"/>
              <a:gd name="T8" fmla="*/ 349 w 1559"/>
              <a:gd name="T9" fmla="*/ 25 h 542"/>
              <a:gd name="T10" fmla="*/ 245 w 1559"/>
              <a:gd name="T11" fmla="*/ 67 h 542"/>
              <a:gd name="T12" fmla="*/ 196 w 1559"/>
              <a:gd name="T13" fmla="*/ 70 h 542"/>
              <a:gd name="T14" fmla="*/ 129 w 1559"/>
              <a:gd name="T15" fmla="*/ 102 h 542"/>
              <a:gd name="T16" fmla="*/ 73 w 1559"/>
              <a:gd name="T17" fmla="*/ 123 h 542"/>
              <a:gd name="T18" fmla="*/ 37 w 1559"/>
              <a:gd name="T19" fmla="*/ 196 h 542"/>
              <a:gd name="T20" fmla="*/ 12 w 1559"/>
              <a:gd name="T21" fmla="*/ 277 h 542"/>
              <a:gd name="T22" fmla="*/ 6 w 1559"/>
              <a:gd name="T23" fmla="*/ 359 h 542"/>
              <a:gd name="T24" fmla="*/ 67 w 1559"/>
              <a:gd name="T25" fmla="*/ 465 h 542"/>
              <a:gd name="T26" fmla="*/ 291 w 1559"/>
              <a:gd name="T27" fmla="*/ 481 h 542"/>
              <a:gd name="T28" fmla="*/ 421 w 1559"/>
              <a:gd name="T29" fmla="*/ 451 h 542"/>
              <a:gd name="T30" fmla="*/ 440 w 1559"/>
              <a:gd name="T31" fmla="*/ 431 h 542"/>
              <a:gd name="T32" fmla="*/ 524 w 1559"/>
              <a:gd name="T33" fmla="*/ 442 h 542"/>
              <a:gd name="T34" fmla="*/ 644 w 1559"/>
              <a:gd name="T35" fmla="*/ 436 h 542"/>
              <a:gd name="T36" fmla="*/ 676 w 1559"/>
              <a:gd name="T37" fmla="*/ 427 h 542"/>
              <a:gd name="T38" fmla="*/ 737 w 1559"/>
              <a:gd name="T39" fmla="*/ 434 h 542"/>
              <a:gd name="T40" fmla="*/ 820 w 1559"/>
              <a:gd name="T41" fmla="*/ 433 h 542"/>
              <a:gd name="T42" fmla="*/ 937 w 1559"/>
              <a:gd name="T43" fmla="*/ 419 h 542"/>
              <a:gd name="T44" fmla="*/ 1145 w 1559"/>
              <a:gd name="T45" fmla="*/ 477 h 542"/>
              <a:gd name="T46" fmla="*/ 1297 w 1559"/>
              <a:gd name="T47" fmla="*/ 541 h 542"/>
              <a:gd name="T48" fmla="*/ 1250 w 1559"/>
              <a:gd name="T49" fmla="*/ 497 h 542"/>
              <a:gd name="T50" fmla="*/ 1404 w 1559"/>
              <a:gd name="T51" fmla="*/ 521 h 542"/>
              <a:gd name="T52" fmla="*/ 398 w 1559"/>
              <a:gd name="T53" fmla="*/ 458 h 542"/>
              <a:gd name="T54" fmla="*/ 126 w 1559"/>
              <a:gd name="T55" fmla="*/ 457 h 542"/>
              <a:gd name="T56" fmla="*/ 187 w 1559"/>
              <a:gd name="T57" fmla="*/ 153 h 542"/>
              <a:gd name="T58" fmla="*/ 211 w 1559"/>
              <a:gd name="T59" fmla="*/ 435 h 542"/>
              <a:gd name="T60" fmla="*/ 289 w 1559"/>
              <a:gd name="T61" fmla="*/ 56 h 542"/>
              <a:gd name="T62" fmla="*/ 262 w 1559"/>
              <a:gd name="T63" fmla="*/ 483 h 542"/>
              <a:gd name="T64" fmla="*/ 133 w 1559"/>
              <a:gd name="T65" fmla="*/ 465 h 542"/>
              <a:gd name="T66" fmla="*/ 168 w 1559"/>
              <a:gd name="T67" fmla="*/ 467 h 542"/>
              <a:gd name="T68" fmla="*/ 264 w 1559"/>
              <a:gd name="T69" fmla="*/ 471 h 542"/>
              <a:gd name="T70" fmla="*/ 269 w 1559"/>
              <a:gd name="T71" fmla="*/ 479 h 542"/>
              <a:gd name="T72" fmla="*/ 289 w 1559"/>
              <a:gd name="T73" fmla="*/ 480 h 542"/>
              <a:gd name="T74" fmla="*/ 306 w 1559"/>
              <a:gd name="T75" fmla="*/ 455 h 542"/>
              <a:gd name="T76" fmla="*/ 349 w 1559"/>
              <a:gd name="T77" fmla="*/ 451 h 542"/>
              <a:gd name="T78" fmla="*/ 321 w 1559"/>
              <a:gd name="T79" fmla="*/ 448 h 542"/>
              <a:gd name="T80" fmla="*/ 380 w 1559"/>
              <a:gd name="T81" fmla="*/ 436 h 542"/>
              <a:gd name="T82" fmla="*/ 584 w 1559"/>
              <a:gd name="T83" fmla="*/ 415 h 542"/>
              <a:gd name="T84" fmla="*/ 613 w 1559"/>
              <a:gd name="T85" fmla="*/ 411 h 542"/>
              <a:gd name="T86" fmla="*/ 751 w 1559"/>
              <a:gd name="T87" fmla="*/ 425 h 542"/>
              <a:gd name="T88" fmla="*/ 825 w 1559"/>
              <a:gd name="T89" fmla="*/ 415 h 542"/>
              <a:gd name="T90" fmla="*/ 859 w 1559"/>
              <a:gd name="T91" fmla="*/ 412 h 542"/>
              <a:gd name="T92" fmla="*/ 1145 w 1559"/>
              <a:gd name="T93" fmla="*/ 454 h 542"/>
              <a:gd name="T94" fmla="*/ 1271 w 1559"/>
              <a:gd name="T95" fmla="*/ 487 h 542"/>
              <a:gd name="T96" fmla="*/ 1279 w 1559"/>
              <a:gd name="T97" fmla="*/ 491 h 542"/>
              <a:gd name="T98" fmla="*/ 1410 w 1559"/>
              <a:gd name="T99" fmla="*/ 207 h 542"/>
              <a:gd name="T100" fmla="*/ 45 w 1559"/>
              <a:gd name="T101" fmla="*/ 522 h 542"/>
              <a:gd name="T102" fmla="*/ 149 w 1559"/>
              <a:gd name="T103" fmla="*/ 532 h 542"/>
              <a:gd name="T104" fmla="*/ 126 w 1559"/>
              <a:gd name="T105" fmla="*/ 537 h 542"/>
              <a:gd name="T106" fmla="*/ 173 w 1559"/>
              <a:gd name="T107" fmla="*/ 520 h 542"/>
              <a:gd name="T108" fmla="*/ 456 w 1559"/>
              <a:gd name="T109" fmla="*/ 455 h 542"/>
              <a:gd name="T110" fmla="*/ 458 w 1559"/>
              <a:gd name="T111" fmla="*/ 441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59" h="542">
                <a:moveTo>
                  <a:pt x="1559" y="392"/>
                </a:moveTo>
                <a:cubicBezTo>
                  <a:pt x="1555" y="385"/>
                  <a:pt x="1555" y="394"/>
                  <a:pt x="1548" y="392"/>
                </a:cubicBezTo>
                <a:cubicBezTo>
                  <a:pt x="1552" y="382"/>
                  <a:pt x="1544" y="393"/>
                  <a:pt x="1545" y="387"/>
                </a:cubicBezTo>
                <a:cubicBezTo>
                  <a:pt x="1550" y="382"/>
                  <a:pt x="1544" y="378"/>
                  <a:pt x="1551" y="376"/>
                </a:cubicBezTo>
                <a:cubicBezTo>
                  <a:pt x="1544" y="376"/>
                  <a:pt x="1533" y="369"/>
                  <a:pt x="1538" y="362"/>
                </a:cubicBezTo>
                <a:cubicBezTo>
                  <a:pt x="1540" y="363"/>
                  <a:pt x="1541" y="375"/>
                  <a:pt x="1546" y="368"/>
                </a:cubicBezTo>
                <a:cubicBezTo>
                  <a:pt x="1538" y="357"/>
                  <a:pt x="1531" y="345"/>
                  <a:pt x="1525" y="333"/>
                </a:cubicBezTo>
                <a:cubicBezTo>
                  <a:pt x="1524" y="337"/>
                  <a:pt x="1527" y="340"/>
                  <a:pt x="1524" y="340"/>
                </a:cubicBezTo>
                <a:cubicBezTo>
                  <a:pt x="1523" y="340"/>
                  <a:pt x="1521" y="340"/>
                  <a:pt x="1520" y="339"/>
                </a:cubicBezTo>
                <a:cubicBezTo>
                  <a:pt x="1528" y="327"/>
                  <a:pt x="1516" y="322"/>
                  <a:pt x="1512" y="317"/>
                </a:cubicBezTo>
                <a:cubicBezTo>
                  <a:pt x="1514" y="316"/>
                  <a:pt x="1517" y="317"/>
                  <a:pt x="1517" y="315"/>
                </a:cubicBezTo>
                <a:cubicBezTo>
                  <a:pt x="1510" y="311"/>
                  <a:pt x="1512" y="297"/>
                  <a:pt x="1503" y="305"/>
                </a:cubicBezTo>
                <a:cubicBezTo>
                  <a:pt x="1509" y="296"/>
                  <a:pt x="1505" y="293"/>
                  <a:pt x="1500" y="298"/>
                </a:cubicBezTo>
                <a:cubicBezTo>
                  <a:pt x="1505" y="291"/>
                  <a:pt x="1495" y="282"/>
                  <a:pt x="1500" y="288"/>
                </a:cubicBezTo>
                <a:cubicBezTo>
                  <a:pt x="1499" y="291"/>
                  <a:pt x="1499" y="297"/>
                  <a:pt x="1496" y="297"/>
                </a:cubicBezTo>
                <a:cubicBezTo>
                  <a:pt x="1494" y="284"/>
                  <a:pt x="1473" y="294"/>
                  <a:pt x="1484" y="278"/>
                </a:cubicBezTo>
                <a:cubicBezTo>
                  <a:pt x="1478" y="266"/>
                  <a:pt x="1466" y="271"/>
                  <a:pt x="1462" y="260"/>
                </a:cubicBezTo>
                <a:cubicBezTo>
                  <a:pt x="1457" y="262"/>
                  <a:pt x="1463" y="269"/>
                  <a:pt x="1459" y="269"/>
                </a:cubicBezTo>
                <a:cubicBezTo>
                  <a:pt x="1451" y="253"/>
                  <a:pt x="1442" y="217"/>
                  <a:pt x="1425" y="234"/>
                </a:cubicBezTo>
                <a:cubicBezTo>
                  <a:pt x="1423" y="232"/>
                  <a:pt x="1421" y="230"/>
                  <a:pt x="1419" y="228"/>
                </a:cubicBezTo>
                <a:cubicBezTo>
                  <a:pt x="1419" y="221"/>
                  <a:pt x="1426" y="220"/>
                  <a:pt x="1419" y="216"/>
                </a:cubicBezTo>
                <a:cubicBezTo>
                  <a:pt x="1417" y="220"/>
                  <a:pt x="1419" y="230"/>
                  <a:pt x="1415" y="230"/>
                </a:cubicBezTo>
                <a:cubicBezTo>
                  <a:pt x="1407" y="220"/>
                  <a:pt x="1401" y="214"/>
                  <a:pt x="1396" y="207"/>
                </a:cubicBezTo>
                <a:cubicBezTo>
                  <a:pt x="1402" y="205"/>
                  <a:pt x="1406" y="214"/>
                  <a:pt x="1407" y="209"/>
                </a:cubicBezTo>
                <a:cubicBezTo>
                  <a:pt x="1402" y="208"/>
                  <a:pt x="1397" y="195"/>
                  <a:pt x="1393" y="200"/>
                </a:cubicBezTo>
                <a:cubicBezTo>
                  <a:pt x="1400" y="202"/>
                  <a:pt x="1394" y="208"/>
                  <a:pt x="1390" y="208"/>
                </a:cubicBezTo>
                <a:cubicBezTo>
                  <a:pt x="1390" y="204"/>
                  <a:pt x="1389" y="200"/>
                  <a:pt x="1387" y="198"/>
                </a:cubicBezTo>
                <a:cubicBezTo>
                  <a:pt x="1386" y="201"/>
                  <a:pt x="1386" y="205"/>
                  <a:pt x="1384" y="205"/>
                </a:cubicBezTo>
                <a:cubicBezTo>
                  <a:pt x="1377" y="201"/>
                  <a:pt x="1379" y="191"/>
                  <a:pt x="1373" y="186"/>
                </a:cubicBezTo>
                <a:cubicBezTo>
                  <a:pt x="1372" y="190"/>
                  <a:pt x="1373" y="195"/>
                  <a:pt x="1370" y="195"/>
                </a:cubicBezTo>
                <a:cubicBezTo>
                  <a:pt x="1372" y="184"/>
                  <a:pt x="1364" y="184"/>
                  <a:pt x="1364" y="189"/>
                </a:cubicBezTo>
                <a:cubicBezTo>
                  <a:pt x="1359" y="189"/>
                  <a:pt x="1358" y="186"/>
                  <a:pt x="1359" y="181"/>
                </a:cubicBezTo>
                <a:cubicBezTo>
                  <a:pt x="1361" y="181"/>
                  <a:pt x="1365" y="183"/>
                  <a:pt x="1366" y="180"/>
                </a:cubicBezTo>
                <a:cubicBezTo>
                  <a:pt x="1362" y="170"/>
                  <a:pt x="1333" y="166"/>
                  <a:pt x="1339" y="156"/>
                </a:cubicBezTo>
                <a:cubicBezTo>
                  <a:pt x="1312" y="151"/>
                  <a:pt x="1271" y="125"/>
                  <a:pt x="1247" y="111"/>
                </a:cubicBezTo>
                <a:cubicBezTo>
                  <a:pt x="1249" y="111"/>
                  <a:pt x="1250" y="113"/>
                  <a:pt x="1249" y="116"/>
                </a:cubicBezTo>
                <a:cubicBezTo>
                  <a:pt x="1229" y="105"/>
                  <a:pt x="1208" y="89"/>
                  <a:pt x="1187" y="90"/>
                </a:cubicBezTo>
                <a:cubicBezTo>
                  <a:pt x="1190" y="87"/>
                  <a:pt x="1190" y="85"/>
                  <a:pt x="1186" y="83"/>
                </a:cubicBezTo>
                <a:cubicBezTo>
                  <a:pt x="1165" y="78"/>
                  <a:pt x="1145" y="71"/>
                  <a:pt x="1123" y="66"/>
                </a:cubicBezTo>
                <a:cubicBezTo>
                  <a:pt x="854" y="3"/>
                  <a:pt x="566" y="0"/>
                  <a:pt x="349" y="25"/>
                </a:cubicBezTo>
                <a:cubicBezTo>
                  <a:pt x="344" y="29"/>
                  <a:pt x="348" y="28"/>
                  <a:pt x="347" y="34"/>
                </a:cubicBezTo>
                <a:cubicBezTo>
                  <a:pt x="344" y="26"/>
                  <a:pt x="329" y="29"/>
                  <a:pt x="340" y="35"/>
                </a:cubicBezTo>
                <a:cubicBezTo>
                  <a:pt x="329" y="32"/>
                  <a:pt x="327" y="28"/>
                  <a:pt x="325" y="37"/>
                </a:cubicBezTo>
                <a:cubicBezTo>
                  <a:pt x="320" y="37"/>
                  <a:pt x="321" y="33"/>
                  <a:pt x="319" y="31"/>
                </a:cubicBezTo>
                <a:cubicBezTo>
                  <a:pt x="310" y="38"/>
                  <a:pt x="270" y="40"/>
                  <a:pt x="284" y="46"/>
                </a:cubicBezTo>
                <a:cubicBezTo>
                  <a:pt x="262" y="42"/>
                  <a:pt x="265" y="51"/>
                  <a:pt x="250" y="49"/>
                </a:cubicBezTo>
                <a:cubicBezTo>
                  <a:pt x="251" y="50"/>
                  <a:pt x="249" y="59"/>
                  <a:pt x="245" y="53"/>
                </a:cubicBezTo>
                <a:cubicBezTo>
                  <a:pt x="240" y="60"/>
                  <a:pt x="253" y="65"/>
                  <a:pt x="245" y="67"/>
                </a:cubicBezTo>
                <a:cubicBezTo>
                  <a:pt x="244" y="63"/>
                  <a:pt x="237" y="61"/>
                  <a:pt x="242" y="57"/>
                </a:cubicBezTo>
                <a:cubicBezTo>
                  <a:pt x="231" y="51"/>
                  <a:pt x="221" y="60"/>
                  <a:pt x="211" y="63"/>
                </a:cubicBezTo>
                <a:cubicBezTo>
                  <a:pt x="214" y="69"/>
                  <a:pt x="218" y="66"/>
                  <a:pt x="223" y="68"/>
                </a:cubicBezTo>
                <a:cubicBezTo>
                  <a:pt x="219" y="68"/>
                  <a:pt x="222" y="57"/>
                  <a:pt x="226" y="61"/>
                </a:cubicBezTo>
                <a:cubicBezTo>
                  <a:pt x="221" y="63"/>
                  <a:pt x="229" y="73"/>
                  <a:pt x="222" y="75"/>
                </a:cubicBezTo>
                <a:cubicBezTo>
                  <a:pt x="217" y="71"/>
                  <a:pt x="215" y="71"/>
                  <a:pt x="209" y="75"/>
                </a:cubicBezTo>
                <a:cubicBezTo>
                  <a:pt x="212" y="72"/>
                  <a:pt x="212" y="69"/>
                  <a:pt x="210" y="65"/>
                </a:cubicBezTo>
                <a:cubicBezTo>
                  <a:pt x="203" y="63"/>
                  <a:pt x="198" y="64"/>
                  <a:pt x="196" y="70"/>
                </a:cubicBezTo>
                <a:cubicBezTo>
                  <a:pt x="201" y="74"/>
                  <a:pt x="204" y="62"/>
                  <a:pt x="205" y="69"/>
                </a:cubicBezTo>
                <a:cubicBezTo>
                  <a:pt x="204" y="72"/>
                  <a:pt x="202" y="74"/>
                  <a:pt x="200" y="75"/>
                </a:cubicBezTo>
                <a:cubicBezTo>
                  <a:pt x="190" y="68"/>
                  <a:pt x="192" y="87"/>
                  <a:pt x="176" y="73"/>
                </a:cubicBezTo>
                <a:cubicBezTo>
                  <a:pt x="172" y="80"/>
                  <a:pt x="182" y="76"/>
                  <a:pt x="179" y="83"/>
                </a:cubicBezTo>
                <a:cubicBezTo>
                  <a:pt x="170" y="82"/>
                  <a:pt x="171" y="87"/>
                  <a:pt x="169" y="88"/>
                </a:cubicBezTo>
                <a:cubicBezTo>
                  <a:pt x="163" y="77"/>
                  <a:pt x="148" y="91"/>
                  <a:pt x="143" y="84"/>
                </a:cubicBezTo>
                <a:cubicBezTo>
                  <a:pt x="143" y="86"/>
                  <a:pt x="135" y="102"/>
                  <a:pt x="124" y="97"/>
                </a:cubicBezTo>
                <a:cubicBezTo>
                  <a:pt x="120" y="107"/>
                  <a:pt x="131" y="96"/>
                  <a:pt x="129" y="102"/>
                </a:cubicBezTo>
                <a:cubicBezTo>
                  <a:pt x="128" y="105"/>
                  <a:pt x="126" y="105"/>
                  <a:pt x="124" y="106"/>
                </a:cubicBezTo>
                <a:cubicBezTo>
                  <a:pt x="120" y="106"/>
                  <a:pt x="119" y="94"/>
                  <a:pt x="116" y="100"/>
                </a:cubicBezTo>
                <a:cubicBezTo>
                  <a:pt x="122" y="102"/>
                  <a:pt x="112" y="104"/>
                  <a:pt x="109" y="103"/>
                </a:cubicBezTo>
                <a:cubicBezTo>
                  <a:pt x="109" y="106"/>
                  <a:pt x="109" y="109"/>
                  <a:pt x="110" y="111"/>
                </a:cubicBezTo>
                <a:cubicBezTo>
                  <a:pt x="98" y="105"/>
                  <a:pt x="109" y="118"/>
                  <a:pt x="102" y="119"/>
                </a:cubicBezTo>
                <a:cubicBezTo>
                  <a:pt x="97" y="105"/>
                  <a:pt x="87" y="120"/>
                  <a:pt x="78" y="119"/>
                </a:cubicBezTo>
                <a:cubicBezTo>
                  <a:pt x="75" y="123"/>
                  <a:pt x="83" y="128"/>
                  <a:pt x="77" y="128"/>
                </a:cubicBezTo>
                <a:cubicBezTo>
                  <a:pt x="77" y="125"/>
                  <a:pt x="77" y="122"/>
                  <a:pt x="73" y="123"/>
                </a:cubicBezTo>
                <a:cubicBezTo>
                  <a:pt x="71" y="127"/>
                  <a:pt x="67" y="131"/>
                  <a:pt x="61" y="130"/>
                </a:cubicBezTo>
                <a:cubicBezTo>
                  <a:pt x="60" y="137"/>
                  <a:pt x="54" y="142"/>
                  <a:pt x="46" y="139"/>
                </a:cubicBezTo>
                <a:cubicBezTo>
                  <a:pt x="45" y="150"/>
                  <a:pt x="44" y="152"/>
                  <a:pt x="49" y="161"/>
                </a:cubicBezTo>
                <a:cubicBezTo>
                  <a:pt x="43" y="160"/>
                  <a:pt x="46" y="156"/>
                  <a:pt x="41" y="159"/>
                </a:cubicBezTo>
                <a:cubicBezTo>
                  <a:pt x="39" y="164"/>
                  <a:pt x="43" y="164"/>
                  <a:pt x="44" y="167"/>
                </a:cubicBezTo>
                <a:cubicBezTo>
                  <a:pt x="39" y="170"/>
                  <a:pt x="36" y="180"/>
                  <a:pt x="32" y="169"/>
                </a:cubicBezTo>
                <a:cubicBezTo>
                  <a:pt x="32" y="175"/>
                  <a:pt x="35" y="180"/>
                  <a:pt x="30" y="183"/>
                </a:cubicBezTo>
                <a:cubicBezTo>
                  <a:pt x="41" y="185"/>
                  <a:pt x="30" y="193"/>
                  <a:pt x="37" y="196"/>
                </a:cubicBezTo>
                <a:cubicBezTo>
                  <a:pt x="32" y="196"/>
                  <a:pt x="32" y="202"/>
                  <a:pt x="29" y="204"/>
                </a:cubicBezTo>
                <a:cubicBezTo>
                  <a:pt x="32" y="207"/>
                  <a:pt x="37" y="218"/>
                  <a:pt x="30" y="212"/>
                </a:cubicBezTo>
                <a:cubicBezTo>
                  <a:pt x="28" y="221"/>
                  <a:pt x="37" y="222"/>
                  <a:pt x="38" y="230"/>
                </a:cubicBezTo>
                <a:cubicBezTo>
                  <a:pt x="36" y="229"/>
                  <a:pt x="35" y="231"/>
                  <a:pt x="33" y="231"/>
                </a:cubicBezTo>
                <a:cubicBezTo>
                  <a:pt x="29" y="230"/>
                  <a:pt x="33" y="223"/>
                  <a:pt x="28" y="223"/>
                </a:cubicBezTo>
                <a:cubicBezTo>
                  <a:pt x="24" y="232"/>
                  <a:pt x="34" y="231"/>
                  <a:pt x="35" y="236"/>
                </a:cubicBezTo>
                <a:cubicBezTo>
                  <a:pt x="25" y="255"/>
                  <a:pt x="25" y="269"/>
                  <a:pt x="11" y="289"/>
                </a:cubicBezTo>
                <a:cubicBezTo>
                  <a:pt x="9" y="282"/>
                  <a:pt x="18" y="280"/>
                  <a:pt x="12" y="277"/>
                </a:cubicBezTo>
                <a:cubicBezTo>
                  <a:pt x="12" y="278"/>
                  <a:pt x="12" y="280"/>
                  <a:pt x="10" y="279"/>
                </a:cubicBezTo>
                <a:cubicBezTo>
                  <a:pt x="10" y="277"/>
                  <a:pt x="10" y="276"/>
                  <a:pt x="8" y="276"/>
                </a:cubicBezTo>
                <a:cubicBezTo>
                  <a:pt x="5" y="291"/>
                  <a:pt x="4" y="294"/>
                  <a:pt x="7" y="309"/>
                </a:cubicBezTo>
                <a:cubicBezTo>
                  <a:pt x="7" y="306"/>
                  <a:pt x="15" y="302"/>
                  <a:pt x="14" y="308"/>
                </a:cubicBezTo>
                <a:cubicBezTo>
                  <a:pt x="11" y="313"/>
                  <a:pt x="6" y="312"/>
                  <a:pt x="2" y="315"/>
                </a:cubicBezTo>
                <a:cubicBezTo>
                  <a:pt x="0" y="325"/>
                  <a:pt x="14" y="337"/>
                  <a:pt x="4" y="330"/>
                </a:cubicBezTo>
                <a:cubicBezTo>
                  <a:pt x="1" y="339"/>
                  <a:pt x="10" y="345"/>
                  <a:pt x="1" y="348"/>
                </a:cubicBezTo>
                <a:cubicBezTo>
                  <a:pt x="7" y="348"/>
                  <a:pt x="1" y="357"/>
                  <a:pt x="6" y="359"/>
                </a:cubicBezTo>
                <a:cubicBezTo>
                  <a:pt x="7" y="355"/>
                  <a:pt x="8" y="359"/>
                  <a:pt x="5" y="361"/>
                </a:cubicBezTo>
                <a:cubicBezTo>
                  <a:pt x="15" y="366"/>
                  <a:pt x="19" y="345"/>
                  <a:pt x="24" y="353"/>
                </a:cubicBezTo>
                <a:cubicBezTo>
                  <a:pt x="22" y="357"/>
                  <a:pt x="17" y="358"/>
                  <a:pt x="16" y="365"/>
                </a:cubicBezTo>
                <a:cubicBezTo>
                  <a:pt x="15" y="415"/>
                  <a:pt x="16" y="463"/>
                  <a:pt x="31" y="496"/>
                </a:cubicBezTo>
                <a:cubicBezTo>
                  <a:pt x="38" y="486"/>
                  <a:pt x="53" y="486"/>
                  <a:pt x="62" y="485"/>
                </a:cubicBezTo>
                <a:cubicBezTo>
                  <a:pt x="64" y="475"/>
                  <a:pt x="56" y="481"/>
                  <a:pt x="56" y="477"/>
                </a:cubicBezTo>
                <a:cubicBezTo>
                  <a:pt x="64" y="470"/>
                  <a:pt x="70" y="484"/>
                  <a:pt x="75" y="473"/>
                </a:cubicBezTo>
                <a:cubicBezTo>
                  <a:pt x="68" y="478"/>
                  <a:pt x="60" y="470"/>
                  <a:pt x="67" y="465"/>
                </a:cubicBezTo>
                <a:cubicBezTo>
                  <a:pt x="69" y="477"/>
                  <a:pt x="84" y="469"/>
                  <a:pt x="81" y="477"/>
                </a:cubicBezTo>
                <a:cubicBezTo>
                  <a:pt x="82" y="474"/>
                  <a:pt x="84" y="474"/>
                  <a:pt x="86" y="473"/>
                </a:cubicBezTo>
                <a:cubicBezTo>
                  <a:pt x="85" y="477"/>
                  <a:pt x="84" y="481"/>
                  <a:pt x="89" y="481"/>
                </a:cubicBezTo>
                <a:cubicBezTo>
                  <a:pt x="95" y="483"/>
                  <a:pt x="85" y="473"/>
                  <a:pt x="92" y="474"/>
                </a:cubicBezTo>
                <a:cubicBezTo>
                  <a:pt x="101" y="485"/>
                  <a:pt x="116" y="482"/>
                  <a:pt x="127" y="488"/>
                </a:cubicBezTo>
                <a:cubicBezTo>
                  <a:pt x="128" y="482"/>
                  <a:pt x="133" y="483"/>
                  <a:pt x="135" y="480"/>
                </a:cubicBezTo>
                <a:cubicBezTo>
                  <a:pt x="197" y="497"/>
                  <a:pt x="281" y="492"/>
                  <a:pt x="352" y="485"/>
                </a:cubicBezTo>
                <a:cubicBezTo>
                  <a:pt x="329" y="479"/>
                  <a:pt x="310" y="485"/>
                  <a:pt x="291" y="481"/>
                </a:cubicBezTo>
                <a:cubicBezTo>
                  <a:pt x="295" y="482"/>
                  <a:pt x="297" y="479"/>
                  <a:pt x="294" y="477"/>
                </a:cubicBezTo>
                <a:cubicBezTo>
                  <a:pt x="294" y="479"/>
                  <a:pt x="290" y="479"/>
                  <a:pt x="290" y="476"/>
                </a:cubicBezTo>
                <a:cubicBezTo>
                  <a:pt x="293" y="476"/>
                  <a:pt x="294" y="473"/>
                  <a:pt x="297" y="472"/>
                </a:cubicBezTo>
                <a:cubicBezTo>
                  <a:pt x="301" y="474"/>
                  <a:pt x="302" y="478"/>
                  <a:pt x="304" y="481"/>
                </a:cubicBezTo>
                <a:cubicBezTo>
                  <a:pt x="352" y="469"/>
                  <a:pt x="386" y="480"/>
                  <a:pt x="435" y="465"/>
                </a:cubicBezTo>
                <a:cubicBezTo>
                  <a:pt x="433" y="459"/>
                  <a:pt x="426" y="468"/>
                  <a:pt x="424" y="461"/>
                </a:cubicBezTo>
                <a:cubicBezTo>
                  <a:pt x="432" y="463"/>
                  <a:pt x="434" y="457"/>
                  <a:pt x="439" y="454"/>
                </a:cubicBezTo>
                <a:cubicBezTo>
                  <a:pt x="430" y="455"/>
                  <a:pt x="426" y="449"/>
                  <a:pt x="421" y="451"/>
                </a:cubicBezTo>
                <a:cubicBezTo>
                  <a:pt x="422" y="446"/>
                  <a:pt x="425" y="446"/>
                  <a:pt x="425" y="442"/>
                </a:cubicBezTo>
                <a:cubicBezTo>
                  <a:pt x="416" y="437"/>
                  <a:pt x="423" y="456"/>
                  <a:pt x="416" y="455"/>
                </a:cubicBezTo>
                <a:cubicBezTo>
                  <a:pt x="420" y="442"/>
                  <a:pt x="409" y="448"/>
                  <a:pt x="408" y="453"/>
                </a:cubicBezTo>
                <a:cubicBezTo>
                  <a:pt x="405" y="443"/>
                  <a:pt x="390" y="445"/>
                  <a:pt x="386" y="454"/>
                </a:cubicBezTo>
                <a:cubicBezTo>
                  <a:pt x="378" y="430"/>
                  <a:pt x="400" y="441"/>
                  <a:pt x="410" y="441"/>
                </a:cubicBezTo>
                <a:cubicBezTo>
                  <a:pt x="412" y="432"/>
                  <a:pt x="416" y="437"/>
                  <a:pt x="419" y="441"/>
                </a:cubicBezTo>
                <a:cubicBezTo>
                  <a:pt x="420" y="431"/>
                  <a:pt x="433" y="436"/>
                  <a:pt x="439" y="437"/>
                </a:cubicBezTo>
                <a:cubicBezTo>
                  <a:pt x="441" y="434"/>
                  <a:pt x="437" y="431"/>
                  <a:pt x="440" y="431"/>
                </a:cubicBezTo>
                <a:cubicBezTo>
                  <a:pt x="445" y="444"/>
                  <a:pt x="466" y="428"/>
                  <a:pt x="468" y="438"/>
                </a:cubicBezTo>
                <a:cubicBezTo>
                  <a:pt x="466" y="438"/>
                  <a:pt x="463" y="437"/>
                  <a:pt x="463" y="440"/>
                </a:cubicBezTo>
                <a:cubicBezTo>
                  <a:pt x="466" y="440"/>
                  <a:pt x="469" y="441"/>
                  <a:pt x="471" y="441"/>
                </a:cubicBezTo>
                <a:cubicBezTo>
                  <a:pt x="475" y="434"/>
                  <a:pt x="469" y="435"/>
                  <a:pt x="469" y="431"/>
                </a:cubicBezTo>
                <a:cubicBezTo>
                  <a:pt x="480" y="435"/>
                  <a:pt x="494" y="444"/>
                  <a:pt x="486" y="432"/>
                </a:cubicBezTo>
                <a:cubicBezTo>
                  <a:pt x="497" y="435"/>
                  <a:pt x="503" y="439"/>
                  <a:pt x="509" y="439"/>
                </a:cubicBezTo>
                <a:cubicBezTo>
                  <a:pt x="507" y="438"/>
                  <a:pt x="513" y="427"/>
                  <a:pt x="518" y="429"/>
                </a:cubicBezTo>
                <a:cubicBezTo>
                  <a:pt x="512" y="434"/>
                  <a:pt x="519" y="451"/>
                  <a:pt x="524" y="442"/>
                </a:cubicBezTo>
                <a:cubicBezTo>
                  <a:pt x="523" y="439"/>
                  <a:pt x="516" y="439"/>
                  <a:pt x="519" y="433"/>
                </a:cubicBezTo>
                <a:cubicBezTo>
                  <a:pt x="543" y="429"/>
                  <a:pt x="572" y="428"/>
                  <a:pt x="584" y="436"/>
                </a:cubicBezTo>
                <a:cubicBezTo>
                  <a:pt x="586" y="425"/>
                  <a:pt x="599" y="432"/>
                  <a:pt x="606" y="428"/>
                </a:cubicBezTo>
                <a:cubicBezTo>
                  <a:pt x="603" y="429"/>
                  <a:pt x="597" y="440"/>
                  <a:pt x="602" y="435"/>
                </a:cubicBezTo>
                <a:cubicBezTo>
                  <a:pt x="608" y="428"/>
                  <a:pt x="610" y="432"/>
                  <a:pt x="619" y="429"/>
                </a:cubicBezTo>
                <a:cubicBezTo>
                  <a:pt x="618" y="441"/>
                  <a:pt x="624" y="427"/>
                  <a:pt x="628" y="428"/>
                </a:cubicBezTo>
                <a:cubicBezTo>
                  <a:pt x="626" y="436"/>
                  <a:pt x="641" y="430"/>
                  <a:pt x="639" y="428"/>
                </a:cubicBezTo>
                <a:cubicBezTo>
                  <a:pt x="647" y="425"/>
                  <a:pt x="639" y="436"/>
                  <a:pt x="644" y="436"/>
                </a:cubicBezTo>
                <a:cubicBezTo>
                  <a:pt x="644" y="434"/>
                  <a:pt x="645" y="433"/>
                  <a:pt x="646" y="434"/>
                </a:cubicBezTo>
                <a:cubicBezTo>
                  <a:pt x="647" y="431"/>
                  <a:pt x="649" y="431"/>
                  <a:pt x="649" y="430"/>
                </a:cubicBezTo>
                <a:cubicBezTo>
                  <a:pt x="646" y="425"/>
                  <a:pt x="641" y="429"/>
                  <a:pt x="637" y="423"/>
                </a:cubicBezTo>
                <a:cubicBezTo>
                  <a:pt x="643" y="424"/>
                  <a:pt x="649" y="425"/>
                  <a:pt x="654" y="426"/>
                </a:cubicBezTo>
                <a:cubicBezTo>
                  <a:pt x="653" y="431"/>
                  <a:pt x="649" y="432"/>
                  <a:pt x="655" y="435"/>
                </a:cubicBezTo>
                <a:cubicBezTo>
                  <a:pt x="655" y="426"/>
                  <a:pt x="669" y="422"/>
                  <a:pt x="670" y="424"/>
                </a:cubicBezTo>
                <a:cubicBezTo>
                  <a:pt x="672" y="433"/>
                  <a:pt x="660" y="423"/>
                  <a:pt x="662" y="432"/>
                </a:cubicBezTo>
                <a:cubicBezTo>
                  <a:pt x="668" y="432"/>
                  <a:pt x="673" y="431"/>
                  <a:pt x="676" y="427"/>
                </a:cubicBezTo>
                <a:cubicBezTo>
                  <a:pt x="679" y="435"/>
                  <a:pt x="694" y="428"/>
                  <a:pt x="702" y="432"/>
                </a:cubicBezTo>
                <a:cubicBezTo>
                  <a:pt x="694" y="428"/>
                  <a:pt x="704" y="423"/>
                  <a:pt x="708" y="422"/>
                </a:cubicBezTo>
                <a:cubicBezTo>
                  <a:pt x="711" y="424"/>
                  <a:pt x="711" y="430"/>
                  <a:pt x="715" y="432"/>
                </a:cubicBezTo>
                <a:cubicBezTo>
                  <a:pt x="717" y="426"/>
                  <a:pt x="719" y="435"/>
                  <a:pt x="723" y="434"/>
                </a:cubicBezTo>
                <a:cubicBezTo>
                  <a:pt x="728" y="426"/>
                  <a:pt x="718" y="428"/>
                  <a:pt x="721" y="422"/>
                </a:cubicBezTo>
                <a:cubicBezTo>
                  <a:pt x="727" y="418"/>
                  <a:pt x="736" y="418"/>
                  <a:pt x="738" y="427"/>
                </a:cubicBezTo>
                <a:cubicBezTo>
                  <a:pt x="731" y="433"/>
                  <a:pt x="732" y="416"/>
                  <a:pt x="725" y="422"/>
                </a:cubicBezTo>
                <a:cubicBezTo>
                  <a:pt x="724" y="430"/>
                  <a:pt x="734" y="429"/>
                  <a:pt x="737" y="434"/>
                </a:cubicBezTo>
                <a:cubicBezTo>
                  <a:pt x="739" y="430"/>
                  <a:pt x="742" y="426"/>
                  <a:pt x="745" y="421"/>
                </a:cubicBezTo>
                <a:cubicBezTo>
                  <a:pt x="748" y="425"/>
                  <a:pt x="743" y="435"/>
                  <a:pt x="749" y="436"/>
                </a:cubicBezTo>
                <a:cubicBezTo>
                  <a:pt x="759" y="428"/>
                  <a:pt x="764" y="423"/>
                  <a:pt x="776" y="422"/>
                </a:cubicBezTo>
                <a:cubicBezTo>
                  <a:pt x="775" y="428"/>
                  <a:pt x="771" y="429"/>
                  <a:pt x="776" y="432"/>
                </a:cubicBezTo>
                <a:cubicBezTo>
                  <a:pt x="781" y="424"/>
                  <a:pt x="804" y="432"/>
                  <a:pt x="804" y="425"/>
                </a:cubicBezTo>
                <a:cubicBezTo>
                  <a:pt x="808" y="428"/>
                  <a:pt x="811" y="431"/>
                  <a:pt x="816" y="432"/>
                </a:cubicBezTo>
                <a:cubicBezTo>
                  <a:pt x="816" y="427"/>
                  <a:pt x="818" y="424"/>
                  <a:pt x="822" y="424"/>
                </a:cubicBezTo>
                <a:cubicBezTo>
                  <a:pt x="824" y="430"/>
                  <a:pt x="815" y="432"/>
                  <a:pt x="820" y="433"/>
                </a:cubicBezTo>
                <a:cubicBezTo>
                  <a:pt x="827" y="426"/>
                  <a:pt x="830" y="430"/>
                  <a:pt x="839" y="425"/>
                </a:cubicBezTo>
                <a:cubicBezTo>
                  <a:pt x="836" y="428"/>
                  <a:pt x="836" y="430"/>
                  <a:pt x="840" y="432"/>
                </a:cubicBezTo>
                <a:cubicBezTo>
                  <a:pt x="850" y="426"/>
                  <a:pt x="854" y="436"/>
                  <a:pt x="865" y="427"/>
                </a:cubicBezTo>
                <a:cubicBezTo>
                  <a:pt x="869" y="422"/>
                  <a:pt x="858" y="419"/>
                  <a:pt x="865" y="418"/>
                </a:cubicBezTo>
                <a:cubicBezTo>
                  <a:pt x="867" y="422"/>
                  <a:pt x="869" y="427"/>
                  <a:pt x="874" y="429"/>
                </a:cubicBezTo>
                <a:cubicBezTo>
                  <a:pt x="885" y="423"/>
                  <a:pt x="895" y="404"/>
                  <a:pt x="906" y="421"/>
                </a:cubicBezTo>
                <a:cubicBezTo>
                  <a:pt x="907" y="411"/>
                  <a:pt x="914" y="420"/>
                  <a:pt x="914" y="422"/>
                </a:cubicBezTo>
                <a:cubicBezTo>
                  <a:pt x="922" y="416"/>
                  <a:pt x="928" y="424"/>
                  <a:pt x="937" y="419"/>
                </a:cubicBezTo>
                <a:cubicBezTo>
                  <a:pt x="936" y="425"/>
                  <a:pt x="941" y="426"/>
                  <a:pt x="942" y="430"/>
                </a:cubicBezTo>
                <a:cubicBezTo>
                  <a:pt x="943" y="426"/>
                  <a:pt x="942" y="421"/>
                  <a:pt x="945" y="421"/>
                </a:cubicBezTo>
                <a:cubicBezTo>
                  <a:pt x="979" y="428"/>
                  <a:pt x="1016" y="442"/>
                  <a:pt x="1039" y="441"/>
                </a:cubicBezTo>
                <a:cubicBezTo>
                  <a:pt x="1039" y="449"/>
                  <a:pt x="1048" y="447"/>
                  <a:pt x="1052" y="443"/>
                </a:cubicBezTo>
                <a:cubicBezTo>
                  <a:pt x="1069" y="458"/>
                  <a:pt x="1083" y="455"/>
                  <a:pt x="1101" y="467"/>
                </a:cubicBezTo>
                <a:cubicBezTo>
                  <a:pt x="1102" y="463"/>
                  <a:pt x="1101" y="458"/>
                  <a:pt x="1104" y="458"/>
                </a:cubicBezTo>
                <a:cubicBezTo>
                  <a:pt x="1104" y="461"/>
                  <a:pt x="1107" y="463"/>
                  <a:pt x="1105" y="468"/>
                </a:cubicBezTo>
                <a:cubicBezTo>
                  <a:pt x="1122" y="468"/>
                  <a:pt x="1130" y="479"/>
                  <a:pt x="1145" y="477"/>
                </a:cubicBezTo>
                <a:cubicBezTo>
                  <a:pt x="1144" y="478"/>
                  <a:pt x="1162" y="494"/>
                  <a:pt x="1176" y="488"/>
                </a:cubicBezTo>
                <a:cubicBezTo>
                  <a:pt x="1173" y="491"/>
                  <a:pt x="1173" y="493"/>
                  <a:pt x="1177" y="495"/>
                </a:cubicBezTo>
                <a:cubicBezTo>
                  <a:pt x="1178" y="493"/>
                  <a:pt x="1178" y="489"/>
                  <a:pt x="1181" y="489"/>
                </a:cubicBezTo>
                <a:cubicBezTo>
                  <a:pt x="1184" y="494"/>
                  <a:pt x="1189" y="492"/>
                  <a:pt x="1182" y="496"/>
                </a:cubicBezTo>
                <a:cubicBezTo>
                  <a:pt x="1201" y="488"/>
                  <a:pt x="1217" y="514"/>
                  <a:pt x="1231" y="505"/>
                </a:cubicBezTo>
                <a:cubicBezTo>
                  <a:pt x="1233" y="511"/>
                  <a:pt x="1240" y="518"/>
                  <a:pt x="1245" y="510"/>
                </a:cubicBezTo>
                <a:cubicBezTo>
                  <a:pt x="1245" y="513"/>
                  <a:pt x="1244" y="517"/>
                  <a:pt x="1244" y="520"/>
                </a:cubicBezTo>
                <a:cubicBezTo>
                  <a:pt x="1262" y="520"/>
                  <a:pt x="1281" y="530"/>
                  <a:pt x="1297" y="541"/>
                </a:cubicBezTo>
                <a:cubicBezTo>
                  <a:pt x="1275" y="516"/>
                  <a:pt x="1232" y="505"/>
                  <a:pt x="1208" y="480"/>
                </a:cubicBezTo>
                <a:cubicBezTo>
                  <a:pt x="1198" y="480"/>
                  <a:pt x="1195" y="474"/>
                  <a:pt x="1190" y="469"/>
                </a:cubicBezTo>
                <a:cubicBezTo>
                  <a:pt x="1194" y="471"/>
                  <a:pt x="1196" y="468"/>
                  <a:pt x="1199" y="469"/>
                </a:cubicBezTo>
                <a:cubicBezTo>
                  <a:pt x="1202" y="470"/>
                  <a:pt x="1203" y="472"/>
                  <a:pt x="1202" y="476"/>
                </a:cubicBezTo>
                <a:cubicBezTo>
                  <a:pt x="1212" y="477"/>
                  <a:pt x="1234" y="477"/>
                  <a:pt x="1227" y="490"/>
                </a:cubicBezTo>
                <a:cubicBezTo>
                  <a:pt x="1238" y="489"/>
                  <a:pt x="1241" y="495"/>
                  <a:pt x="1246" y="494"/>
                </a:cubicBezTo>
                <a:cubicBezTo>
                  <a:pt x="1243" y="493"/>
                  <a:pt x="1253" y="489"/>
                  <a:pt x="1254" y="484"/>
                </a:cubicBezTo>
                <a:cubicBezTo>
                  <a:pt x="1253" y="489"/>
                  <a:pt x="1253" y="495"/>
                  <a:pt x="1250" y="497"/>
                </a:cubicBezTo>
                <a:cubicBezTo>
                  <a:pt x="1261" y="497"/>
                  <a:pt x="1269" y="497"/>
                  <a:pt x="1274" y="506"/>
                </a:cubicBezTo>
                <a:cubicBezTo>
                  <a:pt x="1275" y="499"/>
                  <a:pt x="1283" y="504"/>
                  <a:pt x="1284" y="499"/>
                </a:cubicBezTo>
                <a:cubicBezTo>
                  <a:pt x="1294" y="507"/>
                  <a:pt x="1306" y="515"/>
                  <a:pt x="1320" y="508"/>
                </a:cubicBezTo>
                <a:cubicBezTo>
                  <a:pt x="1322" y="502"/>
                  <a:pt x="1308" y="508"/>
                  <a:pt x="1310" y="501"/>
                </a:cubicBezTo>
                <a:cubicBezTo>
                  <a:pt x="1323" y="476"/>
                  <a:pt x="1343" y="518"/>
                  <a:pt x="1352" y="516"/>
                </a:cubicBezTo>
                <a:cubicBezTo>
                  <a:pt x="1352" y="516"/>
                  <a:pt x="1352" y="516"/>
                  <a:pt x="1352" y="516"/>
                </a:cubicBezTo>
                <a:cubicBezTo>
                  <a:pt x="1355" y="509"/>
                  <a:pt x="1365" y="511"/>
                  <a:pt x="1369" y="505"/>
                </a:cubicBezTo>
                <a:cubicBezTo>
                  <a:pt x="1369" y="522"/>
                  <a:pt x="1396" y="518"/>
                  <a:pt x="1404" y="521"/>
                </a:cubicBezTo>
                <a:cubicBezTo>
                  <a:pt x="1390" y="512"/>
                  <a:pt x="1373" y="506"/>
                  <a:pt x="1370" y="489"/>
                </a:cubicBezTo>
                <a:cubicBezTo>
                  <a:pt x="1406" y="496"/>
                  <a:pt x="1436" y="486"/>
                  <a:pt x="1465" y="497"/>
                </a:cubicBezTo>
                <a:cubicBezTo>
                  <a:pt x="1464" y="487"/>
                  <a:pt x="1485" y="486"/>
                  <a:pt x="1491" y="476"/>
                </a:cubicBezTo>
                <a:cubicBezTo>
                  <a:pt x="1487" y="475"/>
                  <a:pt x="1486" y="473"/>
                  <a:pt x="1487" y="468"/>
                </a:cubicBezTo>
                <a:cubicBezTo>
                  <a:pt x="1500" y="464"/>
                  <a:pt x="1514" y="461"/>
                  <a:pt x="1518" y="443"/>
                </a:cubicBezTo>
                <a:cubicBezTo>
                  <a:pt x="1542" y="435"/>
                  <a:pt x="1550" y="418"/>
                  <a:pt x="1559" y="392"/>
                </a:cubicBezTo>
                <a:close/>
                <a:moveTo>
                  <a:pt x="395" y="465"/>
                </a:moveTo>
                <a:cubicBezTo>
                  <a:pt x="395" y="460"/>
                  <a:pt x="409" y="461"/>
                  <a:pt x="398" y="458"/>
                </a:cubicBezTo>
                <a:cubicBezTo>
                  <a:pt x="404" y="452"/>
                  <a:pt x="405" y="465"/>
                  <a:pt x="410" y="465"/>
                </a:cubicBezTo>
                <a:cubicBezTo>
                  <a:pt x="405" y="471"/>
                  <a:pt x="399" y="467"/>
                  <a:pt x="395" y="465"/>
                </a:cubicBezTo>
                <a:close/>
                <a:moveTo>
                  <a:pt x="59" y="198"/>
                </a:moveTo>
                <a:cubicBezTo>
                  <a:pt x="51" y="200"/>
                  <a:pt x="56" y="205"/>
                  <a:pt x="52" y="209"/>
                </a:cubicBezTo>
                <a:cubicBezTo>
                  <a:pt x="52" y="203"/>
                  <a:pt x="36" y="213"/>
                  <a:pt x="38" y="201"/>
                </a:cubicBezTo>
                <a:cubicBezTo>
                  <a:pt x="53" y="213"/>
                  <a:pt x="48" y="189"/>
                  <a:pt x="59" y="198"/>
                </a:cubicBezTo>
                <a:close/>
                <a:moveTo>
                  <a:pt x="135" y="442"/>
                </a:moveTo>
                <a:cubicBezTo>
                  <a:pt x="130" y="444"/>
                  <a:pt x="137" y="460"/>
                  <a:pt x="126" y="457"/>
                </a:cubicBezTo>
                <a:cubicBezTo>
                  <a:pt x="122" y="451"/>
                  <a:pt x="132" y="444"/>
                  <a:pt x="127" y="448"/>
                </a:cubicBezTo>
                <a:cubicBezTo>
                  <a:pt x="123" y="446"/>
                  <a:pt x="131" y="440"/>
                  <a:pt x="135" y="442"/>
                </a:cubicBezTo>
                <a:close/>
                <a:moveTo>
                  <a:pt x="138" y="447"/>
                </a:moveTo>
                <a:cubicBezTo>
                  <a:pt x="139" y="444"/>
                  <a:pt x="145" y="448"/>
                  <a:pt x="145" y="444"/>
                </a:cubicBezTo>
                <a:cubicBezTo>
                  <a:pt x="149" y="445"/>
                  <a:pt x="146" y="452"/>
                  <a:pt x="151" y="452"/>
                </a:cubicBezTo>
                <a:cubicBezTo>
                  <a:pt x="153" y="456"/>
                  <a:pt x="143" y="449"/>
                  <a:pt x="138" y="447"/>
                </a:cubicBezTo>
                <a:close/>
                <a:moveTo>
                  <a:pt x="194" y="148"/>
                </a:moveTo>
                <a:cubicBezTo>
                  <a:pt x="194" y="159"/>
                  <a:pt x="191" y="150"/>
                  <a:pt x="187" y="153"/>
                </a:cubicBezTo>
                <a:cubicBezTo>
                  <a:pt x="185" y="159"/>
                  <a:pt x="197" y="154"/>
                  <a:pt x="192" y="161"/>
                </a:cubicBezTo>
                <a:cubicBezTo>
                  <a:pt x="186" y="160"/>
                  <a:pt x="184" y="156"/>
                  <a:pt x="185" y="148"/>
                </a:cubicBezTo>
                <a:cubicBezTo>
                  <a:pt x="189" y="149"/>
                  <a:pt x="190" y="146"/>
                  <a:pt x="194" y="148"/>
                </a:cubicBezTo>
                <a:close/>
                <a:moveTo>
                  <a:pt x="233" y="141"/>
                </a:moveTo>
                <a:cubicBezTo>
                  <a:pt x="230" y="143"/>
                  <a:pt x="226" y="144"/>
                  <a:pt x="225" y="149"/>
                </a:cubicBezTo>
                <a:cubicBezTo>
                  <a:pt x="223" y="146"/>
                  <a:pt x="217" y="147"/>
                  <a:pt x="220" y="141"/>
                </a:cubicBezTo>
                <a:cubicBezTo>
                  <a:pt x="226" y="143"/>
                  <a:pt x="228" y="140"/>
                  <a:pt x="233" y="141"/>
                </a:cubicBezTo>
                <a:close/>
                <a:moveTo>
                  <a:pt x="211" y="435"/>
                </a:moveTo>
                <a:cubicBezTo>
                  <a:pt x="210" y="424"/>
                  <a:pt x="225" y="438"/>
                  <a:pt x="227" y="431"/>
                </a:cubicBezTo>
                <a:cubicBezTo>
                  <a:pt x="235" y="432"/>
                  <a:pt x="217" y="437"/>
                  <a:pt x="211" y="435"/>
                </a:cubicBezTo>
                <a:close/>
                <a:moveTo>
                  <a:pt x="289" y="56"/>
                </a:moveTo>
                <a:cubicBezTo>
                  <a:pt x="274" y="57"/>
                  <a:pt x="268" y="54"/>
                  <a:pt x="261" y="63"/>
                </a:cubicBezTo>
                <a:cubicBezTo>
                  <a:pt x="258" y="61"/>
                  <a:pt x="261" y="58"/>
                  <a:pt x="264" y="59"/>
                </a:cubicBezTo>
                <a:cubicBezTo>
                  <a:pt x="265" y="56"/>
                  <a:pt x="264" y="55"/>
                  <a:pt x="263" y="54"/>
                </a:cubicBezTo>
                <a:cubicBezTo>
                  <a:pt x="270" y="50"/>
                  <a:pt x="283" y="60"/>
                  <a:pt x="288" y="47"/>
                </a:cubicBezTo>
                <a:cubicBezTo>
                  <a:pt x="294" y="50"/>
                  <a:pt x="290" y="51"/>
                  <a:pt x="289" y="56"/>
                </a:cubicBezTo>
                <a:close/>
                <a:moveTo>
                  <a:pt x="252" y="450"/>
                </a:moveTo>
                <a:cubicBezTo>
                  <a:pt x="247" y="450"/>
                  <a:pt x="251" y="464"/>
                  <a:pt x="242" y="457"/>
                </a:cubicBezTo>
                <a:cubicBezTo>
                  <a:pt x="243" y="450"/>
                  <a:pt x="248" y="449"/>
                  <a:pt x="251" y="445"/>
                </a:cubicBezTo>
                <a:cubicBezTo>
                  <a:pt x="252" y="446"/>
                  <a:pt x="254" y="448"/>
                  <a:pt x="257" y="448"/>
                </a:cubicBezTo>
                <a:cubicBezTo>
                  <a:pt x="257" y="453"/>
                  <a:pt x="254" y="453"/>
                  <a:pt x="253" y="457"/>
                </a:cubicBezTo>
                <a:cubicBezTo>
                  <a:pt x="258" y="462"/>
                  <a:pt x="248" y="456"/>
                  <a:pt x="252" y="450"/>
                </a:cubicBezTo>
                <a:close/>
                <a:moveTo>
                  <a:pt x="264" y="471"/>
                </a:moveTo>
                <a:cubicBezTo>
                  <a:pt x="262" y="478"/>
                  <a:pt x="262" y="475"/>
                  <a:pt x="262" y="483"/>
                </a:cubicBezTo>
                <a:cubicBezTo>
                  <a:pt x="258" y="475"/>
                  <a:pt x="245" y="489"/>
                  <a:pt x="248" y="475"/>
                </a:cubicBezTo>
                <a:cubicBezTo>
                  <a:pt x="243" y="472"/>
                  <a:pt x="248" y="486"/>
                  <a:pt x="242" y="483"/>
                </a:cubicBezTo>
                <a:cubicBezTo>
                  <a:pt x="238" y="484"/>
                  <a:pt x="239" y="479"/>
                  <a:pt x="239" y="476"/>
                </a:cubicBezTo>
                <a:cubicBezTo>
                  <a:pt x="234" y="479"/>
                  <a:pt x="217" y="487"/>
                  <a:pt x="213" y="476"/>
                </a:cubicBezTo>
                <a:cubicBezTo>
                  <a:pt x="210" y="477"/>
                  <a:pt x="208" y="480"/>
                  <a:pt x="207" y="484"/>
                </a:cubicBezTo>
                <a:cubicBezTo>
                  <a:pt x="194" y="475"/>
                  <a:pt x="167" y="487"/>
                  <a:pt x="159" y="470"/>
                </a:cubicBezTo>
                <a:cubicBezTo>
                  <a:pt x="154" y="481"/>
                  <a:pt x="136" y="471"/>
                  <a:pt x="122" y="463"/>
                </a:cubicBezTo>
                <a:cubicBezTo>
                  <a:pt x="124" y="462"/>
                  <a:pt x="129" y="462"/>
                  <a:pt x="133" y="465"/>
                </a:cubicBezTo>
                <a:cubicBezTo>
                  <a:pt x="134" y="457"/>
                  <a:pt x="136" y="452"/>
                  <a:pt x="144" y="456"/>
                </a:cubicBezTo>
                <a:cubicBezTo>
                  <a:pt x="143" y="460"/>
                  <a:pt x="142" y="465"/>
                  <a:pt x="141" y="469"/>
                </a:cubicBezTo>
                <a:cubicBezTo>
                  <a:pt x="148" y="473"/>
                  <a:pt x="145" y="462"/>
                  <a:pt x="151" y="464"/>
                </a:cubicBezTo>
                <a:cubicBezTo>
                  <a:pt x="151" y="461"/>
                  <a:pt x="148" y="458"/>
                  <a:pt x="147" y="461"/>
                </a:cubicBezTo>
                <a:cubicBezTo>
                  <a:pt x="143" y="456"/>
                  <a:pt x="158" y="457"/>
                  <a:pt x="161" y="454"/>
                </a:cubicBezTo>
                <a:cubicBezTo>
                  <a:pt x="159" y="458"/>
                  <a:pt x="156" y="462"/>
                  <a:pt x="153" y="467"/>
                </a:cubicBezTo>
                <a:cubicBezTo>
                  <a:pt x="160" y="468"/>
                  <a:pt x="160" y="460"/>
                  <a:pt x="163" y="469"/>
                </a:cubicBezTo>
                <a:cubicBezTo>
                  <a:pt x="165" y="469"/>
                  <a:pt x="166" y="467"/>
                  <a:pt x="168" y="467"/>
                </a:cubicBezTo>
                <a:cubicBezTo>
                  <a:pt x="167" y="465"/>
                  <a:pt x="164" y="464"/>
                  <a:pt x="165" y="460"/>
                </a:cubicBezTo>
                <a:cubicBezTo>
                  <a:pt x="172" y="460"/>
                  <a:pt x="173" y="464"/>
                  <a:pt x="174" y="468"/>
                </a:cubicBezTo>
                <a:cubicBezTo>
                  <a:pt x="180" y="468"/>
                  <a:pt x="176" y="454"/>
                  <a:pt x="181" y="453"/>
                </a:cubicBezTo>
                <a:cubicBezTo>
                  <a:pt x="186" y="470"/>
                  <a:pt x="211" y="463"/>
                  <a:pt x="226" y="462"/>
                </a:cubicBezTo>
                <a:cubicBezTo>
                  <a:pt x="226" y="464"/>
                  <a:pt x="225" y="466"/>
                  <a:pt x="225" y="468"/>
                </a:cubicBezTo>
                <a:cubicBezTo>
                  <a:pt x="231" y="460"/>
                  <a:pt x="241" y="472"/>
                  <a:pt x="245" y="465"/>
                </a:cubicBezTo>
                <a:cubicBezTo>
                  <a:pt x="251" y="468"/>
                  <a:pt x="240" y="468"/>
                  <a:pt x="242" y="474"/>
                </a:cubicBezTo>
                <a:cubicBezTo>
                  <a:pt x="248" y="467"/>
                  <a:pt x="255" y="476"/>
                  <a:pt x="264" y="471"/>
                </a:cubicBezTo>
                <a:close/>
                <a:moveTo>
                  <a:pt x="281" y="465"/>
                </a:moveTo>
                <a:cubicBezTo>
                  <a:pt x="271" y="465"/>
                  <a:pt x="271" y="463"/>
                  <a:pt x="263" y="464"/>
                </a:cubicBezTo>
                <a:cubicBezTo>
                  <a:pt x="265" y="454"/>
                  <a:pt x="268" y="460"/>
                  <a:pt x="275" y="461"/>
                </a:cubicBezTo>
                <a:cubicBezTo>
                  <a:pt x="279" y="453"/>
                  <a:pt x="268" y="455"/>
                  <a:pt x="273" y="447"/>
                </a:cubicBezTo>
                <a:cubicBezTo>
                  <a:pt x="281" y="451"/>
                  <a:pt x="276" y="455"/>
                  <a:pt x="281" y="465"/>
                </a:cubicBezTo>
                <a:close/>
                <a:moveTo>
                  <a:pt x="289" y="480"/>
                </a:moveTo>
                <a:cubicBezTo>
                  <a:pt x="283" y="484"/>
                  <a:pt x="274" y="483"/>
                  <a:pt x="265" y="481"/>
                </a:cubicBezTo>
                <a:cubicBezTo>
                  <a:pt x="265" y="478"/>
                  <a:pt x="268" y="479"/>
                  <a:pt x="269" y="479"/>
                </a:cubicBezTo>
                <a:cubicBezTo>
                  <a:pt x="269" y="477"/>
                  <a:pt x="268" y="475"/>
                  <a:pt x="266" y="474"/>
                </a:cubicBezTo>
                <a:cubicBezTo>
                  <a:pt x="266" y="472"/>
                  <a:pt x="267" y="472"/>
                  <a:pt x="268" y="472"/>
                </a:cubicBezTo>
                <a:cubicBezTo>
                  <a:pt x="270" y="473"/>
                  <a:pt x="271" y="471"/>
                  <a:pt x="271" y="470"/>
                </a:cubicBezTo>
                <a:cubicBezTo>
                  <a:pt x="272" y="474"/>
                  <a:pt x="273" y="473"/>
                  <a:pt x="274" y="480"/>
                </a:cubicBezTo>
                <a:cubicBezTo>
                  <a:pt x="280" y="480"/>
                  <a:pt x="272" y="475"/>
                  <a:pt x="275" y="471"/>
                </a:cubicBezTo>
                <a:cubicBezTo>
                  <a:pt x="282" y="470"/>
                  <a:pt x="278" y="477"/>
                  <a:pt x="278" y="481"/>
                </a:cubicBezTo>
                <a:cubicBezTo>
                  <a:pt x="282" y="481"/>
                  <a:pt x="284" y="478"/>
                  <a:pt x="284" y="472"/>
                </a:cubicBezTo>
                <a:cubicBezTo>
                  <a:pt x="288" y="473"/>
                  <a:pt x="284" y="480"/>
                  <a:pt x="289" y="480"/>
                </a:cubicBezTo>
                <a:close/>
                <a:moveTo>
                  <a:pt x="303" y="448"/>
                </a:moveTo>
                <a:cubicBezTo>
                  <a:pt x="299" y="451"/>
                  <a:pt x="303" y="451"/>
                  <a:pt x="302" y="457"/>
                </a:cubicBezTo>
                <a:cubicBezTo>
                  <a:pt x="296" y="458"/>
                  <a:pt x="294" y="447"/>
                  <a:pt x="299" y="447"/>
                </a:cubicBezTo>
                <a:cubicBezTo>
                  <a:pt x="300" y="447"/>
                  <a:pt x="302" y="447"/>
                  <a:pt x="303" y="448"/>
                </a:cubicBezTo>
                <a:close/>
                <a:moveTo>
                  <a:pt x="316" y="452"/>
                </a:moveTo>
                <a:cubicBezTo>
                  <a:pt x="316" y="458"/>
                  <a:pt x="308" y="458"/>
                  <a:pt x="317" y="460"/>
                </a:cubicBezTo>
                <a:cubicBezTo>
                  <a:pt x="315" y="462"/>
                  <a:pt x="312" y="462"/>
                  <a:pt x="311" y="466"/>
                </a:cubicBezTo>
                <a:cubicBezTo>
                  <a:pt x="305" y="463"/>
                  <a:pt x="310" y="452"/>
                  <a:pt x="306" y="455"/>
                </a:cubicBezTo>
                <a:cubicBezTo>
                  <a:pt x="300" y="450"/>
                  <a:pt x="314" y="446"/>
                  <a:pt x="316" y="452"/>
                </a:cubicBezTo>
                <a:close/>
                <a:moveTo>
                  <a:pt x="384" y="451"/>
                </a:moveTo>
                <a:cubicBezTo>
                  <a:pt x="374" y="455"/>
                  <a:pt x="368" y="451"/>
                  <a:pt x="367" y="464"/>
                </a:cubicBezTo>
                <a:cubicBezTo>
                  <a:pt x="363" y="458"/>
                  <a:pt x="362" y="462"/>
                  <a:pt x="359" y="456"/>
                </a:cubicBezTo>
                <a:cubicBezTo>
                  <a:pt x="361" y="452"/>
                  <a:pt x="361" y="456"/>
                  <a:pt x="363" y="456"/>
                </a:cubicBezTo>
                <a:cubicBezTo>
                  <a:pt x="364" y="454"/>
                  <a:pt x="364" y="452"/>
                  <a:pt x="365" y="450"/>
                </a:cubicBezTo>
                <a:cubicBezTo>
                  <a:pt x="357" y="452"/>
                  <a:pt x="358" y="454"/>
                  <a:pt x="358" y="463"/>
                </a:cubicBezTo>
                <a:cubicBezTo>
                  <a:pt x="350" y="463"/>
                  <a:pt x="352" y="455"/>
                  <a:pt x="349" y="451"/>
                </a:cubicBezTo>
                <a:cubicBezTo>
                  <a:pt x="348" y="457"/>
                  <a:pt x="331" y="466"/>
                  <a:pt x="337" y="456"/>
                </a:cubicBezTo>
                <a:cubicBezTo>
                  <a:pt x="336" y="456"/>
                  <a:pt x="334" y="456"/>
                  <a:pt x="333" y="455"/>
                </a:cubicBezTo>
                <a:cubicBezTo>
                  <a:pt x="327" y="459"/>
                  <a:pt x="333" y="464"/>
                  <a:pt x="328" y="469"/>
                </a:cubicBezTo>
                <a:cubicBezTo>
                  <a:pt x="326" y="465"/>
                  <a:pt x="318" y="463"/>
                  <a:pt x="317" y="469"/>
                </a:cubicBezTo>
                <a:cubicBezTo>
                  <a:pt x="311" y="465"/>
                  <a:pt x="322" y="463"/>
                  <a:pt x="323" y="461"/>
                </a:cubicBezTo>
                <a:cubicBezTo>
                  <a:pt x="325" y="455"/>
                  <a:pt x="313" y="460"/>
                  <a:pt x="318" y="453"/>
                </a:cubicBezTo>
                <a:cubicBezTo>
                  <a:pt x="324" y="454"/>
                  <a:pt x="321" y="457"/>
                  <a:pt x="326" y="454"/>
                </a:cubicBezTo>
                <a:cubicBezTo>
                  <a:pt x="327" y="446"/>
                  <a:pt x="321" y="453"/>
                  <a:pt x="321" y="448"/>
                </a:cubicBezTo>
                <a:cubicBezTo>
                  <a:pt x="323" y="438"/>
                  <a:pt x="329" y="454"/>
                  <a:pt x="335" y="454"/>
                </a:cubicBezTo>
                <a:cubicBezTo>
                  <a:pt x="327" y="445"/>
                  <a:pt x="339" y="450"/>
                  <a:pt x="342" y="455"/>
                </a:cubicBezTo>
                <a:cubicBezTo>
                  <a:pt x="343" y="450"/>
                  <a:pt x="341" y="447"/>
                  <a:pt x="336" y="447"/>
                </a:cubicBezTo>
                <a:cubicBezTo>
                  <a:pt x="340" y="442"/>
                  <a:pt x="341" y="449"/>
                  <a:pt x="347" y="446"/>
                </a:cubicBezTo>
                <a:cubicBezTo>
                  <a:pt x="348" y="444"/>
                  <a:pt x="344" y="444"/>
                  <a:pt x="341" y="443"/>
                </a:cubicBezTo>
                <a:cubicBezTo>
                  <a:pt x="342" y="439"/>
                  <a:pt x="358" y="445"/>
                  <a:pt x="365" y="447"/>
                </a:cubicBezTo>
                <a:cubicBezTo>
                  <a:pt x="369" y="447"/>
                  <a:pt x="370" y="444"/>
                  <a:pt x="371" y="439"/>
                </a:cubicBezTo>
                <a:cubicBezTo>
                  <a:pt x="375" y="440"/>
                  <a:pt x="379" y="440"/>
                  <a:pt x="380" y="436"/>
                </a:cubicBezTo>
                <a:cubicBezTo>
                  <a:pt x="382" y="437"/>
                  <a:pt x="381" y="438"/>
                  <a:pt x="380" y="438"/>
                </a:cubicBezTo>
                <a:cubicBezTo>
                  <a:pt x="377" y="445"/>
                  <a:pt x="381" y="448"/>
                  <a:pt x="384" y="451"/>
                </a:cubicBezTo>
                <a:close/>
                <a:moveTo>
                  <a:pt x="584" y="415"/>
                </a:moveTo>
                <a:cubicBezTo>
                  <a:pt x="586" y="420"/>
                  <a:pt x="601" y="417"/>
                  <a:pt x="597" y="427"/>
                </a:cubicBezTo>
                <a:cubicBezTo>
                  <a:pt x="595" y="427"/>
                  <a:pt x="595" y="426"/>
                  <a:pt x="595" y="424"/>
                </a:cubicBezTo>
                <a:cubicBezTo>
                  <a:pt x="597" y="420"/>
                  <a:pt x="584" y="418"/>
                  <a:pt x="586" y="425"/>
                </a:cubicBezTo>
                <a:cubicBezTo>
                  <a:pt x="585" y="424"/>
                  <a:pt x="585" y="422"/>
                  <a:pt x="582" y="422"/>
                </a:cubicBezTo>
                <a:cubicBezTo>
                  <a:pt x="583" y="419"/>
                  <a:pt x="583" y="417"/>
                  <a:pt x="584" y="415"/>
                </a:cubicBezTo>
                <a:close/>
                <a:moveTo>
                  <a:pt x="595" y="415"/>
                </a:moveTo>
                <a:cubicBezTo>
                  <a:pt x="588" y="412"/>
                  <a:pt x="591" y="412"/>
                  <a:pt x="584" y="413"/>
                </a:cubicBezTo>
                <a:cubicBezTo>
                  <a:pt x="586" y="405"/>
                  <a:pt x="596" y="411"/>
                  <a:pt x="600" y="406"/>
                </a:cubicBezTo>
                <a:cubicBezTo>
                  <a:pt x="602" y="414"/>
                  <a:pt x="593" y="407"/>
                  <a:pt x="595" y="415"/>
                </a:cubicBezTo>
                <a:close/>
                <a:moveTo>
                  <a:pt x="614" y="418"/>
                </a:moveTo>
                <a:cubicBezTo>
                  <a:pt x="612" y="420"/>
                  <a:pt x="604" y="414"/>
                  <a:pt x="598" y="418"/>
                </a:cubicBezTo>
                <a:cubicBezTo>
                  <a:pt x="600" y="416"/>
                  <a:pt x="601" y="414"/>
                  <a:pt x="602" y="411"/>
                </a:cubicBezTo>
                <a:cubicBezTo>
                  <a:pt x="607" y="413"/>
                  <a:pt x="610" y="418"/>
                  <a:pt x="613" y="411"/>
                </a:cubicBezTo>
                <a:cubicBezTo>
                  <a:pt x="620" y="405"/>
                  <a:pt x="608" y="418"/>
                  <a:pt x="614" y="418"/>
                </a:cubicBezTo>
                <a:close/>
                <a:moveTo>
                  <a:pt x="687" y="425"/>
                </a:moveTo>
                <a:cubicBezTo>
                  <a:pt x="689" y="420"/>
                  <a:pt x="700" y="428"/>
                  <a:pt x="698" y="417"/>
                </a:cubicBezTo>
                <a:cubicBezTo>
                  <a:pt x="703" y="425"/>
                  <a:pt x="693" y="432"/>
                  <a:pt x="687" y="425"/>
                </a:cubicBezTo>
                <a:close/>
                <a:moveTo>
                  <a:pt x="761" y="420"/>
                </a:moveTo>
                <a:cubicBezTo>
                  <a:pt x="758" y="425"/>
                  <a:pt x="755" y="430"/>
                  <a:pt x="750" y="432"/>
                </a:cubicBezTo>
                <a:cubicBezTo>
                  <a:pt x="747" y="431"/>
                  <a:pt x="749" y="426"/>
                  <a:pt x="749" y="422"/>
                </a:cubicBezTo>
                <a:cubicBezTo>
                  <a:pt x="751" y="422"/>
                  <a:pt x="751" y="424"/>
                  <a:pt x="751" y="425"/>
                </a:cubicBezTo>
                <a:cubicBezTo>
                  <a:pt x="757" y="427"/>
                  <a:pt x="754" y="416"/>
                  <a:pt x="761" y="420"/>
                </a:cubicBezTo>
                <a:close/>
                <a:moveTo>
                  <a:pt x="779" y="418"/>
                </a:moveTo>
                <a:cubicBezTo>
                  <a:pt x="775" y="418"/>
                  <a:pt x="775" y="415"/>
                  <a:pt x="771" y="414"/>
                </a:cubicBezTo>
                <a:cubicBezTo>
                  <a:pt x="772" y="410"/>
                  <a:pt x="778" y="414"/>
                  <a:pt x="778" y="409"/>
                </a:cubicBezTo>
                <a:cubicBezTo>
                  <a:pt x="783" y="410"/>
                  <a:pt x="782" y="416"/>
                  <a:pt x="779" y="418"/>
                </a:cubicBezTo>
                <a:close/>
                <a:moveTo>
                  <a:pt x="825" y="415"/>
                </a:moveTo>
                <a:cubicBezTo>
                  <a:pt x="825" y="427"/>
                  <a:pt x="816" y="410"/>
                  <a:pt x="814" y="418"/>
                </a:cubicBezTo>
                <a:cubicBezTo>
                  <a:pt x="807" y="409"/>
                  <a:pt x="822" y="411"/>
                  <a:pt x="825" y="415"/>
                </a:cubicBezTo>
                <a:close/>
                <a:moveTo>
                  <a:pt x="848" y="424"/>
                </a:moveTo>
                <a:cubicBezTo>
                  <a:pt x="842" y="431"/>
                  <a:pt x="840" y="418"/>
                  <a:pt x="841" y="413"/>
                </a:cubicBezTo>
                <a:cubicBezTo>
                  <a:pt x="844" y="409"/>
                  <a:pt x="844" y="423"/>
                  <a:pt x="848" y="424"/>
                </a:cubicBezTo>
                <a:close/>
                <a:moveTo>
                  <a:pt x="859" y="412"/>
                </a:moveTo>
                <a:cubicBezTo>
                  <a:pt x="858" y="416"/>
                  <a:pt x="858" y="420"/>
                  <a:pt x="857" y="423"/>
                </a:cubicBezTo>
                <a:cubicBezTo>
                  <a:pt x="852" y="424"/>
                  <a:pt x="854" y="419"/>
                  <a:pt x="854" y="416"/>
                </a:cubicBezTo>
                <a:cubicBezTo>
                  <a:pt x="852" y="415"/>
                  <a:pt x="852" y="416"/>
                  <a:pt x="851" y="418"/>
                </a:cubicBezTo>
                <a:cubicBezTo>
                  <a:pt x="846" y="414"/>
                  <a:pt x="855" y="411"/>
                  <a:pt x="859" y="412"/>
                </a:cubicBezTo>
                <a:close/>
                <a:moveTo>
                  <a:pt x="1114" y="450"/>
                </a:moveTo>
                <a:cubicBezTo>
                  <a:pt x="1120" y="451"/>
                  <a:pt x="1121" y="455"/>
                  <a:pt x="1119" y="461"/>
                </a:cubicBezTo>
                <a:cubicBezTo>
                  <a:pt x="1116" y="463"/>
                  <a:pt x="1116" y="461"/>
                  <a:pt x="1113" y="460"/>
                </a:cubicBezTo>
                <a:cubicBezTo>
                  <a:pt x="1107" y="469"/>
                  <a:pt x="1113" y="455"/>
                  <a:pt x="1118" y="456"/>
                </a:cubicBezTo>
                <a:cubicBezTo>
                  <a:pt x="1119" y="449"/>
                  <a:pt x="1111" y="460"/>
                  <a:pt x="1114" y="450"/>
                </a:cubicBezTo>
                <a:close/>
                <a:moveTo>
                  <a:pt x="1178" y="465"/>
                </a:moveTo>
                <a:cubicBezTo>
                  <a:pt x="1157" y="467"/>
                  <a:pt x="1130" y="450"/>
                  <a:pt x="1116" y="441"/>
                </a:cubicBezTo>
                <a:cubicBezTo>
                  <a:pt x="1131" y="439"/>
                  <a:pt x="1142" y="444"/>
                  <a:pt x="1145" y="454"/>
                </a:cubicBezTo>
                <a:cubicBezTo>
                  <a:pt x="1159" y="452"/>
                  <a:pt x="1168" y="459"/>
                  <a:pt x="1178" y="465"/>
                </a:cubicBezTo>
                <a:close/>
                <a:moveTo>
                  <a:pt x="1259" y="466"/>
                </a:moveTo>
                <a:cubicBezTo>
                  <a:pt x="1256" y="468"/>
                  <a:pt x="1255" y="473"/>
                  <a:pt x="1255" y="479"/>
                </a:cubicBezTo>
                <a:cubicBezTo>
                  <a:pt x="1253" y="479"/>
                  <a:pt x="1254" y="476"/>
                  <a:pt x="1253" y="474"/>
                </a:cubicBezTo>
                <a:cubicBezTo>
                  <a:pt x="1250" y="473"/>
                  <a:pt x="1249" y="475"/>
                  <a:pt x="1248" y="478"/>
                </a:cubicBezTo>
                <a:cubicBezTo>
                  <a:pt x="1247" y="476"/>
                  <a:pt x="1245" y="475"/>
                  <a:pt x="1242" y="474"/>
                </a:cubicBezTo>
                <a:cubicBezTo>
                  <a:pt x="1248" y="472"/>
                  <a:pt x="1254" y="469"/>
                  <a:pt x="1259" y="466"/>
                </a:cubicBezTo>
                <a:close/>
                <a:moveTo>
                  <a:pt x="1271" y="487"/>
                </a:moveTo>
                <a:cubicBezTo>
                  <a:pt x="1269" y="493"/>
                  <a:pt x="1256" y="482"/>
                  <a:pt x="1259" y="494"/>
                </a:cubicBezTo>
                <a:cubicBezTo>
                  <a:pt x="1249" y="488"/>
                  <a:pt x="1268" y="481"/>
                  <a:pt x="1271" y="487"/>
                </a:cubicBezTo>
                <a:close/>
                <a:moveTo>
                  <a:pt x="1277" y="488"/>
                </a:moveTo>
                <a:cubicBezTo>
                  <a:pt x="1272" y="488"/>
                  <a:pt x="1277" y="479"/>
                  <a:pt x="1270" y="480"/>
                </a:cubicBezTo>
                <a:cubicBezTo>
                  <a:pt x="1271" y="475"/>
                  <a:pt x="1276" y="476"/>
                  <a:pt x="1281" y="477"/>
                </a:cubicBezTo>
                <a:cubicBezTo>
                  <a:pt x="1282" y="484"/>
                  <a:pt x="1277" y="482"/>
                  <a:pt x="1277" y="488"/>
                </a:cubicBezTo>
                <a:close/>
                <a:moveTo>
                  <a:pt x="1287" y="497"/>
                </a:moveTo>
                <a:cubicBezTo>
                  <a:pt x="1284" y="495"/>
                  <a:pt x="1286" y="489"/>
                  <a:pt x="1279" y="491"/>
                </a:cubicBezTo>
                <a:cubicBezTo>
                  <a:pt x="1282" y="485"/>
                  <a:pt x="1287" y="483"/>
                  <a:pt x="1290" y="479"/>
                </a:cubicBezTo>
                <a:cubicBezTo>
                  <a:pt x="1299" y="483"/>
                  <a:pt x="1286" y="486"/>
                  <a:pt x="1287" y="497"/>
                </a:cubicBezTo>
                <a:close/>
                <a:moveTo>
                  <a:pt x="1352" y="516"/>
                </a:moveTo>
                <a:cubicBezTo>
                  <a:pt x="1354" y="517"/>
                  <a:pt x="1354" y="516"/>
                  <a:pt x="1354" y="514"/>
                </a:cubicBezTo>
                <a:cubicBezTo>
                  <a:pt x="1354" y="516"/>
                  <a:pt x="1353" y="516"/>
                  <a:pt x="1352" y="516"/>
                </a:cubicBezTo>
                <a:close/>
                <a:moveTo>
                  <a:pt x="1417" y="213"/>
                </a:moveTo>
                <a:cubicBezTo>
                  <a:pt x="1414" y="212"/>
                  <a:pt x="1411" y="216"/>
                  <a:pt x="1411" y="212"/>
                </a:cubicBezTo>
                <a:cubicBezTo>
                  <a:pt x="1414" y="212"/>
                  <a:pt x="1412" y="209"/>
                  <a:pt x="1410" y="207"/>
                </a:cubicBezTo>
                <a:cubicBezTo>
                  <a:pt x="1409" y="210"/>
                  <a:pt x="1409" y="213"/>
                  <a:pt x="1408" y="216"/>
                </a:cubicBezTo>
                <a:cubicBezTo>
                  <a:pt x="1412" y="217"/>
                  <a:pt x="1418" y="221"/>
                  <a:pt x="1417" y="213"/>
                </a:cubicBezTo>
                <a:close/>
                <a:moveTo>
                  <a:pt x="36" y="533"/>
                </a:moveTo>
                <a:cubicBezTo>
                  <a:pt x="44" y="526"/>
                  <a:pt x="55" y="536"/>
                  <a:pt x="58" y="532"/>
                </a:cubicBezTo>
                <a:cubicBezTo>
                  <a:pt x="56" y="531"/>
                  <a:pt x="58" y="529"/>
                  <a:pt x="59" y="527"/>
                </a:cubicBezTo>
                <a:cubicBezTo>
                  <a:pt x="55" y="528"/>
                  <a:pt x="54" y="523"/>
                  <a:pt x="53" y="526"/>
                </a:cubicBezTo>
                <a:cubicBezTo>
                  <a:pt x="55" y="527"/>
                  <a:pt x="55" y="531"/>
                  <a:pt x="52" y="531"/>
                </a:cubicBezTo>
                <a:cubicBezTo>
                  <a:pt x="48" y="529"/>
                  <a:pt x="52" y="521"/>
                  <a:pt x="45" y="522"/>
                </a:cubicBezTo>
                <a:cubicBezTo>
                  <a:pt x="44" y="528"/>
                  <a:pt x="37" y="526"/>
                  <a:pt x="36" y="533"/>
                </a:cubicBezTo>
                <a:close/>
                <a:moveTo>
                  <a:pt x="126" y="537"/>
                </a:moveTo>
                <a:cubicBezTo>
                  <a:pt x="128" y="538"/>
                  <a:pt x="130" y="542"/>
                  <a:pt x="132" y="539"/>
                </a:cubicBezTo>
                <a:cubicBezTo>
                  <a:pt x="131" y="538"/>
                  <a:pt x="128" y="538"/>
                  <a:pt x="128" y="536"/>
                </a:cubicBezTo>
                <a:cubicBezTo>
                  <a:pt x="132" y="536"/>
                  <a:pt x="132" y="539"/>
                  <a:pt x="136" y="539"/>
                </a:cubicBezTo>
                <a:cubicBezTo>
                  <a:pt x="142" y="533"/>
                  <a:pt x="144" y="535"/>
                  <a:pt x="141" y="526"/>
                </a:cubicBezTo>
                <a:cubicBezTo>
                  <a:pt x="144" y="527"/>
                  <a:pt x="146" y="526"/>
                  <a:pt x="148" y="525"/>
                </a:cubicBezTo>
                <a:cubicBezTo>
                  <a:pt x="147" y="528"/>
                  <a:pt x="146" y="531"/>
                  <a:pt x="149" y="532"/>
                </a:cubicBezTo>
                <a:cubicBezTo>
                  <a:pt x="152" y="517"/>
                  <a:pt x="163" y="532"/>
                  <a:pt x="169" y="512"/>
                </a:cubicBezTo>
                <a:cubicBezTo>
                  <a:pt x="158" y="514"/>
                  <a:pt x="155" y="498"/>
                  <a:pt x="148" y="508"/>
                </a:cubicBezTo>
                <a:cubicBezTo>
                  <a:pt x="162" y="504"/>
                  <a:pt x="150" y="519"/>
                  <a:pt x="160" y="518"/>
                </a:cubicBezTo>
                <a:cubicBezTo>
                  <a:pt x="157" y="521"/>
                  <a:pt x="152" y="520"/>
                  <a:pt x="148" y="520"/>
                </a:cubicBezTo>
                <a:cubicBezTo>
                  <a:pt x="144" y="516"/>
                  <a:pt x="138" y="513"/>
                  <a:pt x="132" y="515"/>
                </a:cubicBezTo>
                <a:cubicBezTo>
                  <a:pt x="136" y="516"/>
                  <a:pt x="132" y="524"/>
                  <a:pt x="136" y="525"/>
                </a:cubicBezTo>
                <a:cubicBezTo>
                  <a:pt x="137" y="524"/>
                  <a:pt x="139" y="523"/>
                  <a:pt x="139" y="526"/>
                </a:cubicBezTo>
                <a:cubicBezTo>
                  <a:pt x="134" y="529"/>
                  <a:pt x="128" y="530"/>
                  <a:pt x="126" y="537"/>
                </a:cubicBezTo>
                <a:close/>
                <a:moveTo>
                  <a:pt x="172" y="499"/>
                </a:moveTo>
                <a:cubicBezTo>
                  <a:pt x="171" y="501"/>
                  <a:pt x="171" y="503"/>
                  <a:pt x="171" y="506"/>
                </a:cubicBezTo>
                <a:cubicBezTo>
                  <a:pt x="180" y="509"/>
                  <a:pt x="180" y="506"/>
                  <a:pt x="182" y="503"/>
                </a:cubicBezTo>
                <a:cubicBezTo>
                  <a:pt x="181" y="508"/>
                  <a:pt x="194" y="513"/>
                  <a:pt x="194" y="510"/>
                </a:cubicBezTo>
                <a:cubicBezTo>
                  <a:pt x="189" y="500"/>
                  <a:pt x="213" y="507"/>
                  <a:pt x="209" y="496"/>
                </a:cubicBezTo>
                <a:cubicBezTo>
                  <a:pt x="198" y="503"/>
                  <a:pt x="187" y="499"/>
                  <a:pt x="172" y="499"/>
                </a:cubicBezTo>
                <a:close/>
                <a:moveTo>
                  <a:pt x="174" y="509"/>
                </a:moveTo>
                <a:cubicBezTo>
                  <a:pt x="174" y="516"/>
                  <a:pt x="169" y="515"/>
                  <a:pt x="173" y="520"/>
                </a:cubicBezTo>
                <a:cubicBezTo>
                  <a:pt x="177" y="522"/>
                  <a:pt x="177" y="518"/>
                  <a:pt x="180" y="517"/>
                </a:cubicBezTo>
                <a:cubicBezTo>
                  <a:pt x="183" y="517"/>
                  <a:pt x="185" y="518"/>
                  <a:pt x="188" y="518"/>
                </a:cubicBezTo>
                <a:cubicBezTo>
                  <a:pt x="184" y="509"/>
                  <a:pt x="184" y="514"/>
                  <a:pt x="174" y="509"/>
                </a:cubicBezTo>
                <a:close/>
                <a:moveTo>
                  <a:pt x="213" y="504"/>
                </a:moveTo>
                <a:cubicBezTo>
                  <a:pt x="223" y="501"/>
                  <a:pt x="237" y="505"/>
                  <a:pt x="244" y="498"/>
                </a:cubicBezTo>
                <a:cubicBezTo>
                  <a:pt x="233" y="496"/>
                  <a:pt x="210" y="493"/>
                  <a:pt x="213" y="504"/>
                </a:cubicBezTo>
                <a:close/>
                <a:moveTo>
                  <a:pt x="444" y="448"/>
                </a:moveTo>
                <a:cubicBezTo>
                  <a:pt x="447" y="451"/>
                  <a:pt x="448" y="455"/>
                  <a:pt x="456" y="455"/>
                </a:cubicBezTo>
                <a:cubicBezTo>
                  <a:pt x="456" y="453"/>
                  <a:pt x="457" y="450"/>
                  <a:pt x="457" y="448"/>
                </a:cubicBezTo>
                <a:cubicBezTo>
                  <a:pt x="451" y="452"/>
                  <a:pt x="448" y="444"/>
                  <a:pt x="444" y="448"/>
                </a:cubicBezTo>
                <a:close/>
                <a:moveTo>
                  <a:pt x="458" y="441"/>
                </a:moveTo>
                <a:cubicBezTo>
                  <a:pt x="465" y="448"/>
                  <a:pt x="455" y="455"/>
                  <a:pt x="457" y="460"/>
                </a:cubicBezTo>
                <a:cubicBezTo>
                  <a:pt x="459" y="456"/>
                  <a:pt x="462" y="459"/>
                  <a:pt x="464" y="461"/>
                </a:cubicBezTo>
                <a:cubicBezTo>
                  <a:pt x="458" y="449"/>
                  <a:pt x="476" y="461"/>
                  <a:pt x="472" y="451"/>
                </a:cubicBezTo>
                <a:cubicBezTo>
                  <a:pt x="472" y="452"/>
                  <a:pt x="459" y="453"/>
                  <a:pt x="466" y="447"/>
                </a:cubicBezTo>
                <a:cubicBezTo>
                  <a:pt x="459" y="449"/>
                  <a:pt x="466" y="440"/>
                  <a:pt x="458" y="441"/>
                </a:cubicBezTo>
                <a:close/>
                <a:moveTo>
                  <a:pt x="487" y="454"/>
                </a:moveTo>
                <a:cubicBezTo>
                  <a:pt x="495" y="450"/>
                  <a:pt x="509" y="459"/>
                  <a:pt x="509" y="451"/>
                </a:cubicBezTo>
                <a:cubicBezTo>
                  <a:pt x="495" y="455"/>
                  <a:pt x="489" y="439"/>
                  <a:pt x="487" y="454"/>
                </a:cubicBezTo>
                <a:close/>
                <a:moveTo>
                  <a:pt x="1351" y="521"/>
                </a:moveTo>
                <a:cubicBezTo>
                  <a:pt x="1340" y="520"/>
                  <a:pt x="1333" y="512"/>
                  <a:pt x="1322" y="511"/>
                </a:cubicBezTo>
                <a:cubicBezTo>
                  <a:pt x="1323" y="520"/>
                  <a:pt x="1344" y="524"/>
                  <a:pt x="1351" y="5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214802" y="2599317"/>
            <a:ext cx="5808240" cy="743617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214801" y="3729950"/>
            <a:ext cx="3600000" cy="154759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214800" y="3384680"/>
            <a:ext cx="5808241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</a:t>
            </a:r>
            <a:r>
              <a:rPr lang="en-US"/>
              <a:t>CALIBRI BOLD 18PT</a:t>
            </a:r>
            <a:endParaRPr lang="en-US" dirty="0"/>
          </a:p>
        </p:txBody>
      </p:sp>
      <p:sp>
        <p:nvSpPr>
          <p:cNvPr id="7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3436471" y="2599317"/>
            <a:ext cx="1502634" cy="1512972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214801" y="3957530"/>
            <a:ext cx="3600000" cy="154759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8368F2CB-848D-2640-B787-6E8F267331D3}" type="datetime3">
              <a:rPr lang="en-GB" smtClean="0"/>
              <a:pPr lvl="0"/>
              <a:t>13 December,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38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50000">
              <a:schemeClr val="tx1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34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2">
    <p:bg>
      <p:bgPr>
        <a:gradFill>
          <a:gsLst>
            <a:gs pos="0">
              <a:srgbClr val="8C6FAA"/>
            </a:gs>
            <a:gs pos="50000">
              <a:srgbClr val="502378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647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0D41DB-746A-4C01-9EFB-5F869FF1FB1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0D31AC7-A6B9-415A-8CFD-3659532B26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92CA34-397A-41C7-8D1F-B2D09B9F6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8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2">
    <p:bg>
      <p:bgPr>
        <a:gradFill>
          <a:gsLst>
            <a:gs pos="0">
              <a:schemeClr val="tx2">
                <a:lumMod val="80000"/>
                <a:lumOff val="20000"/>
              </a:schemeClr>
            </a:gs>
            <a:gs pos="50000">
              <a:schemeClr val="tx2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51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2">
    <p:bg>
      <p:bgPr>
        <a:gradFill>
          <a:gsLst>
            <a:gs pos="0">
              <a:schemeClr val="accent2">
                <a:lumMod val="80000"/>
                <a:lumOff val="20000"/>
              </a:schemeClr>
            </a:gs>
            <a:gs pos="50000">
              <a:schemeClr val="accent2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62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45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2">
    <p:bg>
      <p:bgPr>
        <a:gradFill>
          <a:gsLst>
            <a:gs pos="0">
              <a:schemeClr val="accent5">
                <a:lumMod val="70000"/>
                <a:lumOff val="30000"/>
              </a:schemeClr>
            </a:gs>
            <a:gs pos="50000">
              <a:schemeClr val="accent5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53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2">
    <p:bg>
      <p:bgPr>
        <a:gradFill>
          <a:gsLst>
            <a:gs pos="0">
              <a:srgbClr val="ED8B00">
                <a:lumMod val="50000"/>
                <a:lumOff val="50000"/>
              </a:srgbClr>
            </a:gs>
            <a:gs pos="50000">
              <a:srgbClr val="ED8B00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40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3304458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32177517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3126960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404273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2586008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3A929-6C53-4EEC-9706-5974B239981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B0F8708-EE81-476F-8AB0-70F0EF0101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7FD0363E-FC19-49E9-B9F6-8B6FF23AF8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7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1454536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12075137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This is an </a:t>
            </a:r>
            <a:r>
              <a:rPr lang="en-US"/>
              <a:t>agenda slide in </a:t>
            </a:r>
            <a:r>
              <a:rPr lang="en-US" dirty="0"/>
              <a:t>Calibri Bold 26PT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13 June,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presentation title in Calibri Bold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25" name="Text Placehold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1574149" y="3413551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 err="1"/>
              <a:t>Luptaquis</a:t>
            </a:r>
            <a:r>
              <a:rPr lang="en-US" dirty="0"/>
              <a:t> </a:t>
            </a:r>
            <a:r>
              <a:rPr lang="en-US" dirty="0" err="1"/>
              <a:t>nis</a:t>
            </a:r>
            <a:r>
              <a:rPr lang="en-US" dirty="0"/>
              <a:t> </a:t>
            </a:r>
            <a:r>
              <a:rPr lang="en-US" dirty="0" err="1"/>
              <a:t>voloratur</a:t>
            </a:r>
            <a:r>
              <a:rPr lang="en-US" dirty="0"/>
              <a:t>,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</a:t>
            </a:r>
            <a:r>
              <a:rPr lang="en-US" dirty="0" err="1"/>
              <a:t>Ita</a:t>
            </a:r>
            <a:r>
              <a:rPr lang="en-US" dirty="0"/>
              <a:t> </a:t>
            </a:r>
            <a:r>
              <a:rPr lang="en-US" dirty="0" err="1"/>
              <a:t>eossimus</a:t>
            </a:r>
            <a:r>
              <a:rPr lang="en-US" dirty="0"/>
              <a:t> </a:t>
            </a:r>
            <a:r>
              <a:rPr lang="en-US" dirty="0" err="1"/>
              <a:t>aut</a:t>
            </a:r>
            <a:endParaRPr lang="en-US" dirty="0"/>
          </a:p>
        </p:txBody>
      </p:sp>
      <p:sp>
        <p:nvSpPr>
          <p:cNvPr id="26" name="Text Placehold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1588307" y="439521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Dus</a:t>
            </a:r>
            <a:r>
              <a:rPr lang="en-US" dirty="0"/>
              <a:t> et </a:t>
            </a:r>
            <a:r>
              <a:rPr lang="en-US" dirty="0" err="1"/>
              <a:t>lacieni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turio</a:t>
            </a:r>
            <a:r>
              <a:rPr lang="en-US" dirty="0"/>
              <a:t>. </a:t>
            </a:r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endParaRPr lang="en-US" dirty="0"/>
          </a:p>
        </p:txBody>
      </p:sp>
      <p:sp>
        <p:nvSpPr>
          <p:cNvPr id="27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1588307" y="5349102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Officatur</a:t>
            </a:r>
            <a:r>
              <a:rPr lang="en-US" dirty="0"/>
              <a:t> mod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pro </a:t>
            </a:r>
            <a:r>
              <a:rPr lang="en-US" dirty="0" err="1"/>
              <a:t>dunt</a:t>
            </a:r>
            <a:r>
              <a:rPr lang="en-US" dirty="0"/>
              <a:t> </a:t>
            </a:r>
            <a:r>
              <a:rPr lang="en-US" dirty="0" err="1"/>
              <a:t>ullorum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serore</a:t>
            </a:r>
            <a:r>
              <a:rPr lang="en-US" dirty="0"/>
              <a:t> sum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5" hasCustomPrompt="1"/>
          </p:nvPr>
        </p:nvSpPr>
        <p:spPr>
          <a:xfrm>
            <a:off x="6913204" y="1508173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 err="1"/>
              <a:t>Ita</a:t>
            </a:r>
            <a:r>
              <a:rPr lang="en-US" dirty="0"/>
              <a:t> </a:t>
            </a:r>
            <a:r>
              <a:rPr lang="en-US" dirty="0" err="1"/>
              <a:t>eossimus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re </a:t>
            </a:r>
            <a:r>
              <a:rPr lang="en-US" dirty="0" err="1"/>
              <a:t>quaspe</a:t>
            </a:r>
            <a:r>
              <a:rPr lang="en-US" dirty="0"/>
              <a:t> </a:t>
            </a:r>
            <a:r>
              <a:rPr lang="en-US" dirty="0" err="1"/>
              <a:t>prae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renestium</a:t>
            </a:r>
            <a:endParaRPr lang="en-US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06480" y="2441739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r>
              <a:rPr lang="en-US" dirty="0"/>
              <a:t>, </a:t>
            </a:r>
            <a:r>
              <a:rPr lang="en-US" dirty="0" err="1"/>
              <a:t>eatur</a:t>
            </a:r>
            <a:r>
              <a:rPr lang="en-US" dirty="0"/>
              <a:t> </a:t>
            </a:r>
            <a:r>
              <a:rPr lang="en-US" dirty="0" err="1"/>
              <a:t>molore</a:t>
            </a:r>
            <a:r>
              <a:rPr lang="en-US" dirty="0"/>
              <a:t> </a:t>
            </a:r>
            <a:r>
              <a:rPr lang="en-US" dirty="0" err="1"/>
              <a:t>quiam</a:t>
            </a:r>
            <a:r>
              <a:rPr lang="en-US" dirty="0"/>
              <a:t>, id </a:t>
            </a:r>
            <a:r>
              <a:rPr lang="en-US" dirty="0" err="1"/>
              <a:t>quiatessus</a:t>
            </a:r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7" hasCustomPrompt="1"/>
          </p:nvPr>
        </p:nvSpPr>
        <p:spPr>
          <a:xfrm>
            <a:off x="6920638" y="342252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Luptaquis</a:t>
            </a:r>
            <a:r>
              <a:rPr lang="en-US" dirty="0"/>
              <a:t> </a:t>
            </a:r>
            <a:r>
              <a:rPr lang="en-US" dirty="0" err="1"/>
              <a:t>nis</a:t>
            </a:r>
            <a:r>
              <a:rPr lang="en-US" dirty="0"/>
              <a:t> </a:t>
            </a:r>
            <a:r>
              <a:rPr lang="en-US" dirty="0" err="1"/>
              <a:t>voloratur</a:t>
            </a:r>
            <a:r>
              <a:rPr lang="en-US" dirty="0"/>
              <a:t>,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</a:t>
            </a:r>
            <a:r>
              <a:rPr lang="en-US" dirty="0" err="1"/>
              <a:t>Ita</a:t>
            </a:r>
            <a:r>
              <a:rPr lang="en-US" dirty="0"/>
              <a:t> </a:t>
            </a:r>
            <a:r>
              <a:rPr lang="en-US" dirty="0" err="1"/>
              <a:t>eossimus</a:t>
            </a:r>
            <a:r>
              <a:rPr lang="en-US" dirty="0"/>
              <a:t> </a:t>
            </a:r>
            <a:r>
              <a:rPr lang="en-US" dirty="0" err="1"/>
              <a:t>aut</a:t>
            </a:r>
            <a:endParaRPr lang="en-US" dirty="0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28" hasCustomPrompt="1"/>
          </p:nvPr>
        </p:nvSpPr>
        <p:spPr>
          <a:xfrm>
            <a:off x="6920638" y="4385666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Dus</a:t>
            </a:r>
            <a:r>
              <a:rPr lang="en-US" dirty="0"/>
              <a:t> et </a:t>
            </a:r>
            <a:r>
              <a:rPr lang="en-US" dirty="0" err="1"/>
              <a:t>lacieni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turio</a:t>
            </a:r>
            <a:r>
              <a:rPr lang="en-US" dirty="0"/>
              <a:t>. </a:t>
            </a:r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29" hasCustomPrompt="1"/>
          </p:nvPr>
        </p:nvSpPr>
        <p:spPr>
          <a:xfrm>
            <a:off x="1574149" y="245178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/>
              <a:t>This is an agenda page. </a:t>
            </a:r>
            <a:br>
              <a:rPr lang="en-US" dirty="0"/>
            </a:br>
            <a:r>
              <a:rPr lang="en-US" dirty="0"/>
              <a:t>Body text in Calibri Regular 18pt. </a:t>
            </a:r>
          </a:p>
        </p:txBody>
      </p:sp>
      <p:sp>
        <p:nvSpPr>
          <p:cNvPr id="44" name="Text Placeholder 28"/>
          <p:cNvSpPr>
            <a:spLocks noGrp="1"/>
          </p:cNvSpPr>
          <p:nvPr>
            <p:ph type="body" sz="quarter" idx="38" hasCustomPrompt="1"/>
          </p:nvPr>
        </p:nvSpPr>
        <p:spPr>
          <a:xfrm>
            <a:off x="1574149" y="150610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/>
              <a:t>This is an agenda page. </a:t>
            </a:r>
            <a:br>
              <a:rPr lang="en-US" dirty="0"/>
            </a:br>
            <a:r>
              <a:rPr lang="en-US" dirty="0"/>
              <a:t>Body text in Calibri Regular 18pt. </a:t>
            </a:r>
            <a:r>
              <a:rPr lang="en-US" dirty="0" err="1"/>
              <a:t>Officatur</a:t>
            </a:r>
            <a:r>
              <a:rPr lang="en-US" dirty="0"/>
              <a:t> mod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.</a:t>
            </a:r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40" hasCustomPrompt="1"/>
          </p:nvPr>
        </p:nvSpPr>
        <p:spPr>
          <a:xfrm>
            <a:off x="6920638" y="533875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Dus</a:t>
            </a:r>
            <a:r>
              <a:rPr lang="en-US" dirty="0"/>
              <a:t> et </a:t>
            </a:r>
            <a:r>
              <a:rPr lang="en-US" dirty="0" err="1"/>
              <a:t>lacieni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turio</a:t>
            </a:r>
            <a:r>
              <a:rPr lang="en-US" dirty="0"/>
              <a:t>. </a:t>
            </a:r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202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13 June, 2024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629602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 dirty="0"/>
              <a:t>Heading level 2 Calibri Bold 23pt</a:t>
            </a:r>
          </a:p>
          <a:p>
            <a:pPr lvl="2"/>
            <a:endParaRPr lang="en-US" dirty="0"/>
          </a:p>
          <a:p>
            <a:r>
              <a:rPr lang="en-US" dirty="0"/>
              <a:t>Body copy set in CALIBRI REGULAR 18pt. </a:t>
            </a:r>
            <a:r>
              <a:rPr lang="en-US" dirty="0" err="1"/>
              <a:t>Assit</a:t>
            </a:r>
            <a:r>
              <a:rPr lang="en-US" dirty="0"/>
              <a:t> am </a:t>
            </a:r>
            <a:r>
              <a:rPr lang="en-US" dirty="0" err="1"/>
              <a:t>reicit</a:t>
            </a:r>
            <a:r>
              <a:rPr lang="en-US" dirty="0"/>
              <a:t> et </a:t>
            </a:r>
            <a:r>
              <a:rPr lang="en-US" dirty="0" err="1"/>
              <a:t>harum</a:t>
            </a:r>
            <a:r>
              <a:rPr lang="en-US" dirty="0"/>
              <a:t> qui </a:t>
            </a:r>
            <a:r>
              <a:rPr lang="en-US" dirty="0" err="1"/>
              <a:t>officatur</a:t>
            </a:r>
            <a:r>
              <a:rPr lang="en-US" dirty="0"/>
              <a:t> mod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.</a:t>
            </a:r>
          </a:p>
          <a:p>
            <a:endParaRPr lang="en-US" dirty="0"/>
          </a:p>
          <a:p>
            <a:pPr lvl="1"/>
            <a:r>
              <a:rPr lang="en-US" dirty="0"/>
              <a:t>Heading level 3 Calibri Bold 18pt</a:t>
            </a:r>
          </a:p>
          <a:p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r>
              <a:rPr lang="en-US" dirty="0"/>
              <a:t>Con resto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poria</a:t>
            </a:r>
            <a:r>
              <a:rPr lang="en-US" dirty="0"/>
              <a:t> </a:t>
            </a:r>
            <a:r>
              <a:rPr lang="en-US" dirty="0" err="1"/>
              <a:t>voloribust</a:t>
            </a:r>
            <a:r>
              <a:rPr lang="en-US" dirty="0"/>
              <a:t> </a:t>
            </a:r>
            <a:r>
              <a:rPr lang="en-US" dirty="0" err="1"/>
              <a:t>prore</a:t>
            </a:r>
            <a:r>
              <a:rPr lang="en-US" dirty="0"/>
              <a:t>, </a:t>
            </a:r>
            <a:r>
              <a:rPr lang="en-US" dirty="0" err="1"/>
              <a:t>senduntistis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13 June, 2024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10284386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 dirty="0"/>
              <a:t>Heading level 3 Calibri Bold 23pt</a:t>
            </a:r>
          </a:p>
        </p:txBody>
      </p:sp>
    </p:spTree>
    <p:extLst>
      <p:ext uri="{BB962C8B-B14F-4D97-AF65-F5344CB8AC3E}">
        <p14:creationId xmlns:p14="http://schemas.microsoft.com/office/powerpoint/2010/main" val="2567399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00087" y="1506398"/>
            <a:ext cx="611663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 baseline="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0"/>
            <a:r>
              <a:rPr lang="en-US" dirty="0"/>
              <a:t>Body copy set in Calibri Regular 18pt</a:t>
            </a:r>
          </a:p>
          <a:p>
            <a:pPr lvl="1"/>
            <a:r>
              <a:rPr lang="en-US" dirty="0"/>
              <a:t>Heading level 2 Calibri Bold 18pt</a:t>
            </a:r>
          </a:p>
          <a:p>
            <a:pPr lvl="2"/>
            <a:r>
              <a:rPr lang="en-US" dirty="0"/>
              <a:t>Heading level 3 Calibri Bold 23pt</a:t>
            </a:r>
          </a:p>
          <a:p>
            <a:pPr lvl="3"/>
            <a:r>
              <a:rPr lang="en-US" dirty="0"/>
              <a:t>Bullet list level 1</a:t>
            </a:r>
          </a:p>
          <a:p>
            <a:pPr lvl="4"/>
            <a:r>
              <a:rPr lang="en-US" dirty="0"/>
              <a:t>Bullet list level 2</a:t>
            </a:r>
          </a:p>
          <a:p>
            <a:pPr lvl="5"/>
            <a:r>
              <a:rPr lang="en-US" dirty="0"/>
              <a:t>Bullet list level 3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13 June, 2024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 rot="21281151">
            <a:off x="7485421" y="1126142"/>
            <a:ext cx="3534370" cy="4572563"/>
          </a:xfrm>
          <a:solidFill>
            <a:schemeClr val="bg1">
              <a:lumMod val="95000"/>
            </a:schemeClr>
          </a:solidFill>
          <a:effectLst>
            <a:outerShdw blurRad="50800" dist="76200" dir="8100000" algn="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451062" y="2557367"/>
            <a:ext cx="13360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After inserting an</a:t>
            </a: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image,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you can use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crop -&gt; fit function to resize your image inside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201734" y="3301146"/>
            <a:ext cx="218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3588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 rot="21281151">
            <a:off x="7135977" y="1129844"/>
            <a:ext cx="4063656" cy="2633201"/>
          </a:xfrm>
          <a:solidFill>
            <a:schemeClr val="bg1">
              <a:lumMod val="95000"/>
            </a:schemeClr>
          </a:solidFill>
          <a:effectLst>
            <a:outerShdw blurRad="50800" dist="76200" dir="8100000" algn="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 rot="227840">
            <a:off x="7475851" y="3386108"/>
            <a:ext cx="3907962" cy="2525739"/>
          </a:xfrm>
          <a:solidFill>
            <a:schemeClr val="bg1">
              <a:lumMod val="95000"/>
            </a:schemeClr>
          </a:solidFill>
          <a:effectLst>
            <a:outerShdw blurRad="50800" dist="76200" dir="8100000" algn="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13 June, 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00088" y="1506398"/>
            <a:ext cx="611663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0"/>
            <a:r>
              <a:rPr lang="en-US" dirty="0"/>
              <a:t>Body copy set in Calibri Regular 18pt</a:t>
            </a:r>
          </a:p>
          <a:p>
            <a:pPr lvl="1"/>
            <a:r>
              <a:rPr lang="en-US" dirty="0"/>
              <a:t>Heading level 2 Calibri Bold 18pt</a:t>
            </a:r>
          </a:p>
          <a:p>
            <a:pPr lvl="2"/>
            <a:r>
              <a:rPr lang="en-US" dirty="0"/>
              <a:t>Heading level 3 Calibri Bold 23pt</a:t>
            </a:r>
          </a:p>
          <a:p>
            <a:pPr lvl="3"/>
            <a:r>
              <a:rPr lang="en-US" dirty="0"/>
              <a:t>Bullet list level 1</a:t>
            </a:r>
          </a:p>
          <a:p>
            <a:pPr lvl="4"/>
            <a:r>
              <a:rPr lang="en-US" dirty="0"/>
              <a:t>Bullet list level 2</a:t>
            </a:r>
          </a:p>
          <a:p>
            <a:pPr lvl="5"/>
            <a:r>
              <a:rPr lang="en-US" dirty="0"/>
              <a:t>Bullet list level 3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LEVEL 1 in Calibri Bold 26PT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451062" y="2557367"/>
            <a:ext cx="13360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After inserting an</a:t>
            </a: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image,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you can use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crop -&gt; fit function to resize your image inside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201734" y="3301146"/>
            <a:ext cx="218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6289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This is an agenda slide in Calibri Bold 26PT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  <a:prstGeom prst="rect">
            <a:avLst/>
          </a:prstGeom>
        </p:spPr>
        <p:txBody>
          <a:bodyPr/>
          <a:lstStyle/>
          <a:p>
            <a:fld id="{77C9C538-5EC6-1141-A013-FCB240A13CE8}" type="datetime3">
              <a:rPr lang="en-GB" smtClean="0"/>
              <a:t>13 June,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presentation title in Calibri Bold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CB3836-D72C-4B88-AAC2-459136492D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0088" y="1752146"/>
            <a:ext cx="10284386" cy="3875767"/>
          </a:xfrm>
        </p:spPr>
        <p:txBody>
          <a:bodyPr numCol="2">
            <a:noAutofit/>
          </a:bodyPr>
          <a:lstStyle>
            <a:lvl1pPr marL="630000" indent="-630000">
              <a:spcBef>
                <a:spcPts val="1200"/>
              </a:spcBef>
              <a:buSzPct val="200000"/>
              <a:buFont typeface="+mj-lt"/>
              <a:buAutoNum type="arabicPeriod"/>
              <a:defRPr/>
            </a:lvl1pPr>
            <a:lvl2pPr marL="0" indent="0">
              <a:spcBef>
                <a:spcPts val="1200"/>
              </a:spcBef>
              <a:buSzPct val="200000"/>
              <a:buFont typeface="+mj-lt"/>
              <a:buNone/>
              <a:defRPr/>
            </a:lvl2pPr>
            <a:lvl3pPr marL="594000" indent="-594000">
              <a:spcBef>
                <a:spcPts val="1200"/>
              </a:spcBef>
              <a:buSzPct val="200000"/>
              <a:buFont typeface="+mj-lt"/>
              <a:buAutoNum type="arabicPeriod"/>
              <a:defRPr/>
            </a:lvl3pPr>
            <a:lvl4pPr marL="594000" indent="-594000">
              <a:spcBef>
                <a:spcPts val="1200"/>
              </a:spcBef>
              <a:buSzPct val="200000"/>
              <a:buFont typeface="+mj-lt"/>
              <a:buAutoNum type="arabicPeriod"/>
              <a:defRPr/>
            </a:lvl4pPr>
            <a:lvl5pPr marL="594000" indent="-594000">
              <a:spcBef>
                <a:spcPts val="1200"/>
              </a:spcBef>
              <a:buSzPct val="200000"/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21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1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7E3BC4-ABBF-6347-9734-A0CD99DC7C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251" y="6295002"/>
            <a:ext cx="1148098" cy="55246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A5C031-8850-7D4E-AFAE-CE440A3FB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D10-65CB-44E2-A184-F53C041EFB2A}" type="datetime3">
              <a:rPr lang="en-GB" smtClean="0"/>
              <a:t>13 June, 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011DE6-201B-9642-9D13-4983401F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72F1F-2A89-8641-AC91-87CD7CA7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111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D13AE6-AD75-B649-9B36-8B0F57D3B3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251" y="6295002"/>
            <a:ext cx="1148098" cy="55246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E9082F-F2B9-B240-BB84-3AED70FCB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5654-79E0-437B-8512-E4DC6E179CB2}" type="datetime3">
              <a:rPr lang="en-GB" smtClean="0"/>
              <a:t>13 June, 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5FC667-21E5-F342-9744-35296EAB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1D29D-E638-A747-8D3A-4EA90F67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173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344250"/>
          </a:xfrm>
        </p:spPr>
        <p:txBody>
          <a:bodyPr t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344250"/>
          </a:xfrm>
        </p:spPr>
        <p:txBody>
          <a:bodyPr t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1FE9AF5-7ADD-4153-9344-A174CD76EA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38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8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AAB424-7DE2-6E47-8822-817A1EB1DE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42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54F09D-81E7-4D65-BD8B-74EDA742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695" y="6630488"/>
            <a:ext cx="2271222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F7EEE6A2-BBAB-4EDE-A3D4-19733740E07D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321DF9F-908A-4C88-A731-2CEFCB47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9695" y="6475876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1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presentation title in Calibri Bold</a:t>
            </a:r>
            <a:endParaRPr lang="en-US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0FDC49-6A3C-452B-A294-6562C4C9774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6" name="Afbeelding 1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84B5833-5755-4069-A26D-0591EE396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5FDCA3-761A-4CF6-9B1B-BA6F83DD01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087" y="1268413"/>
            <a:ext cx="9825037" cy="4824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20925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BEA6EF-6D30-33E7-02FB-7F6876F3D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789926C-EEF9-F225-2BEF-15DF69F4F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9A6134D-09C1-4A0E-5721-64C866AA1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225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789926C-EEF9-F225-2BEF-15DF69F4F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2861C-7177-4795-9955-3F4126FBABAB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90CDC3-84A0-4EEF-AB9F-10333D5736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FB07C4-C923-9D3F-70F7-59D1D4F9D4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5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9556F-9663-440B-8FF7-E00D97A0F2E6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BFDEB3-B4A3-4DFF-859C-B59331FA4D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623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y: Wave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73C651-C072-460F-F75D-C4814F903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317918-D4CE-9854-64C1-9FE5DD473F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7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av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C38280-A95E-43E5-9E98-B1220CC30D3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9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0EAD5F-4457-4818-9855-8132BA3EBF7D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11F49F8-F2D8-4DBE-87FF-5098BEDF19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2585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3 Divisio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D5ADD5F-E8CA-4E77-B350-1C1ED69C1B7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Rectangle 29">
            <a:extLst>
              <a:ext uri="{FF2B5EF4-FFF2-40B4-BE49-F238E27FC236}">
                <a16:creationId xmlns:a16="http://schemas.microsoft.com/office/drawing/2014/main" id="{6920B405-5459-4E04-B04A-1F5999B863B7}"/>
              </a:ext>
            </a:extLst>
          </p:cNvPr>
          <p:cNvSpPr/>
          <p:nvPr userDrawn="1"/>
        </p:nvSpPr>
        <p:spPr>
          <a:xfrm>
            <a:off x="1" y="3888001"/>
            <a:ext cx="2700000" cy="18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63053DA-8A70-47D6-A1D9-F6D4D5FFD2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00001" y="3888000"/>
            <a:ext cx="9492026" cy="183600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lIns="360000" tIns="0" rIns="360000" bIns="648000" anchor="ctr" anchorCtr="0"/>
          <a:lstStyle>
            <a:lvl1pPr>
              <a:lnSpc>
                <a:spcPct val="85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096839" y="5149385"/>
            <a:ext cx="3600000" cy="1830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3096839" y="5346877"/>
            <a:ext cx="1800000" cy="184706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50" b="0" cap="all" baseline="0">
                <a:solidFill>
                  <a:schemeClr val="tx2"/>
                </a:solidFill>
              </a:defRPr>
            </a:lvl1pPr>
          </a:lstStyle>
          <a:p>
            <a:fld id="{22927A42-5182-49B8-A968-DA9EDE7C2779}" type="datetime3">
              <a:rPr lang="en-GB" smtClean="0"/>
              <a:t>13 June, 2024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096839" y="4789227"/>
            <a:ext cx="9064771" cy="289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E7BDC8E-F182-4A2D-9A64-581F8BD24A3F}"/>
              </a:ext>
            </a:extLst>
          </p:cNvPr>
          <p:cNvCxnSpPr/>
          <p:nvPr userDrawn="1"/>
        </p:nvCxnSpPr>
        <p:spPr>
          <a:xfrm>
            <a:off x="0" y="388800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1647267-1DC0-4785-B52F-1C89C451BC20}"/>
              </a:ext>
            </a:extLst>
          </p:cNvPr>
          <p:cNvCxnSpPr/>
          <p:nvPr userDrawn="1"/>
        </p:nvCxnSpPr>
        <p:spPr>
          <a:xfrm>
            <a:off x="0" y="572076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fbeelding 19" descr="Afbeelding met tekening&#10;&#10;Automatisch gegenereerde beschrijving">
            <a:extLst>
              <a:ext uri="{FF2B5EF4-FFF2-40B4-BE49-F238E27FC236}">
                <a16:creationId xmlns:a16="http://schemas.microsoft.com/office/drawing/2014/main" id="{02BF667F-C066-4225-9560-55F131B35A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0" y="4389574"/>
            <a:ext cx="2150953" cy="864000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26420E9-C54E-4B9A-A940-5C78742F07F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05013C75-E810-404B-B8B9-402DAEE1E8A6}"/>
              </a:ext>
            </a:extLst>
          </p:cNvPr>
          <p:cNvSpPr/>
          <p:nvPr userDrawn="1"/>
        </p:nvSpPr>
        <p:spPr>
          <a:xfrm>
            <a:off x="12408390" y="1868780"/>
            <a:ext cx="1764999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/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These are example images </a:t>
            </a:r>
            <a:r>
              <a:rPr lang="mr-IN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–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you</a:t>
            </a:r>
            <a:r>
              <a:rPr lang="en-GB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can change the image as you want, just make sure to send to back to maintain the layout.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5342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3 Divisio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D5ADD5F-E8CA-4E77-B350-1C1ED69C1B7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Rectangle 29">
            <a:extLst>
              <a:ext uri="{FF2B5EF4-FFF2-40B4-BE49-F238E27FC236}">
                <a16:creationId xmlns:a16="http://schemas.microsoft.com/office/drawing/2014/main" id="{6920B405-5459-4E04-B04A-1F5999B863B7}"/>
              </a:ext>
            </a:extLst>
          </p:cNvPr>
          <p:cNvSpPr/>
          <p:nvPr userDrawn="1"/>
        </p:nvSpPr>
        <p:spPr>
          <a:xfrm>
            <a:off x="1" y="3888001"/>
            <a:ext cx="2700000" cy="18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63053DA-8A70-47D6-A1D9-F6D4D5FFD2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00001" y="3888000"/>
            <a:ext cx="9492026" cy="1836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360000" tIns="0" rIns="360000" bIns="648000" anchor="ctr" anchorCtr="0"/>
          <a:lstStyle>
            <a:lvl1pPr>
              <a:lnSpc>
                <a:spcPct val="85000"/>
              </a:lnSpc>
              <a:defRPr sz="4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096839" y="5149385"/>
            <a:ext cx="3600000" cy="1830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3096839" y="5346877"/>
            <a:ext cx="1800000" cy="184706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50" b="0" cap="all" baseline="0">
                <a:solidFill>
                  <a:schemeClr val="tx2"/>
                </a:solidFill>
              </a:defRPr>
            </a:lvl1pPr>
          </a:lstStyle>
          <a:p>
            <a:fld id="{22927A42-5182-49B8-A968-DA9EDE7C2779}" type="datetime3">
              <a:rPr lang="en-GB" smtClean="0"/>
              <a:t>13 June, 2024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096839" y="4812239"/>
            <a:ext cx="9064771" cy="289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400" b="0" cap="all" baseline="0">
                <a:solidFill>
                  <a:schemeClr val="accent1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E7BDC8E-F182-4A2D-9A64-581F8BD24A3F}"/>
              </a:ext>
            </a:extLst>
          </p:cNvPr>
          <p:cNvCxnSpPr/>
          <p:nvPr userDrawn="1"/>
        </p:nvCxnSpPr>
        <p:spPr>
          <a:xfrm>
            <a:off x="0" y="388800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1647267-1DC0-4785-B52F-1C89C451BC20}"/>
              </a:ext>
            </a:extLst>
          </p:cNvPr>
          <p:cNvCxnSpPr/>
          <p:nvPr userDrawn="1"/>
        </p:nvCxnSpPr>
        <p:spPr>
          <a:xfrm>
            <a:off x="0" y="572076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fbeelding 19" descr="Afbeelding met tekening&#10;&#10;Automatisch gegenereerde beschrijving">
            <a:extLst>
              <a:ext uri="{FF2B5EF4-FFF2-40B4-BE49-F238E27FC236}">
                <a16:creationId xmlns:a16="http://schemas.microsoft.com/office/drawing/2014/main" id="{02BF667F-C066-4225-9560-55F131B35A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0" y="4389574"/>
            <a:ext cx="2150953" cy="864000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26420E9-C54E-4B9A-A940-5C78742F07F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53649D44-E6C3-4667-A505-F31C81BEF006}"/>
              </a:ext>
            </a:extLst>
          </p:cNvPr>
          <p:cNvSpPr/>
          <p:nvPr userDrawn="1"/>
        </p:nvSpPr>
        <p:spPr>
          <a:xfrm>
            <a:off x="12408390" y="1868780"/>
            <a:ext cx="1764999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/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These are example images </a:t>
            </a:r>
            <a:r>
              <a:rPr lang="mr-IN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–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you</a:t>
            </a:r>
            <a:r>
              <a:rPr lang="en-GB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can change the image as you want, just make sure to send to back to maintain the layout.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6163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54F09D-81E7-4D65-BD8B-74EDA742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695" y="6630488"/>
            <a:ext cx="2271222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F7EEE6A2-BBAB-4EDE-A3D4-19733740E07D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321DF9F-908A-4C88-A731-2CEFCB47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9695" y="6475876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1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0FDC49-6A3C-452B-A294-6562C4C9774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6" name="Afbeelding 1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84B5833-5755-4069-A26D-0591EE396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5FDCA3-761A-4CF6-9B1B-BA6F83DD01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087" y="1268413"/>
            <a:ext cx="9825037" cy="4824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76409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54F09D-81E7-4D65-BD8B-74EDA742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695" y="6630488"/>
            <a:ext cx="2271222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F7EEE6A2-BBAB-4EDE-A3D4-19733740E07D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321DF9F-908A-4C88-A731-2CEFCB47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9695" y="6475876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1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0FDC49-6A3C-452B-A294-6562C4C9774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6" name="Afbeelding 1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84B5833-5755-4069-A26D-0591EE396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AE93F47-56EB-4485-B410-FA390338E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1268413"/>
            <a:ext cx="9834986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96587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CDFCAEBA-664D-4A7C-9CC3-9F2CC71218E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6" name="Afbeelding 1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EE6ADE64-344E-409D-BF9D-7DE73F3D6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54F09D-81E7-4D65-BD8B-74EDA742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695" y="6630488"/>
            <a:ext cx="2271222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B536E97E-504C-407D-BD9C-41A107551F82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321DF9F-908A-4C88-A731-2CEFCB47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9695" y="6475876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1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5B0FD3-1270-44D7-AD4F-67432CF11340}"/>
              </a:ext>
            </a:extLst>
          </p:cNvPr>
          <p:cNvSpPr txBox="1"/>
          <p:nvPr userDrawn="1"/>
        </p:nvSpPr>
        <p:spPr>
          <a:xfrm>
            <a:off x="3918857" y="2652765"/>
            <a:ext cx="65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616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7165B312-7C18-44D2-AA46-056B65F9EC9A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2" name="Afbeelding 11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CF251B5B-5041-4ADE-A41B-3134A0DB8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-1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54F09D-81E7-4D65-BD8B-74EDA742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695" y="6630488"/>
            <a:ext cx="2271222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62CDB50B-6E2C-4C48-8785-07DF3A4C62F0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321DF9F-908A-4C88-A731-2CEFCB47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9695" y="6475876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1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</p:spTree>
    <p:extLst>
      <p:ext uri="{BB962C8B-B14F-4D97-AF65-F5344CB8AC3E}">
        <p14:creationId xmlns:p14="http://schemas.microsoft.com/office/powerpoint/2010/main" val="2116905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407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for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7165B312-7C18-44D2-AA46-056B65F9EC9A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2" name="Afbeelding 11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CF251B5B-5041-4ADE-A41B-3134A0DB8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-1"/>
            <a:ext cx="9825038" cy="9810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54F09D-81E7-4D65-BD8B-74EDA742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695" y="6630488"/>
            <a:ext cx="2271222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62CDB50B-6E2C-4C48-8785-07DF3A4C62F0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321DF9F-908A-4C88-A731-2CEFCB47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9695" y="6475876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1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</p:spTree>
    <p:extLst>
      <p:ext uri="{BB962C8B-B14F-4D97-AF65-F5344CB8AC3E}">
        <p14:creationId xmlns:p14="http://schemas.microsoft.com/office/powerpoint/2010/main" val="2274501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407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, sub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54F09D-81E7-4D65-BD8B-74EDA742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695" y="6630488"/>
            <a:ext cx="2271222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F7EEE6A2-BBAB-4EDE-A3D4-19733740E07D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321DF9F-908A-4C88-A731-2CEFCB47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9695" y="6475876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1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0FDC49-6A3C-452B-A294-6562C4C9774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6" name="Afbeelding 1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84B5833-5755-4069-A26D-0591EE396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21" name="Tijdelijke aanduiding voor tekst 10">
            <a:extLst>
              <a:ext uri="{FF2B5EF4-FFF2-40B4-BE49-F238E27FC236}">
                <a16:creationId xmlns:a16="http://schemas.microsoft.com/office/drawing/2014/main" id="{AB5E43B0-AE50-462E-B756-72D865CBC5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192" y="1583809"/>
            <a:ext cx="9717417" cy="455347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200"/>
              </a:spcAft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This is a fake text. Everything here is just to give an impression of the graphic impact of text on this place. </a:t>
            </a:r>
            <a:br>
              <a:rPr lang="en-GB"/>
            </a:br>
            <a:r>
              <a:rPr lang="en-GB"/>
              <a:t>What you read here is a sample text. This is later replaced by the final text, which is not yet known.</a:t>
            </a:r>
          </a:p>
          <a:p>
            <a:pPr lvl="0"/>
            <a:r>
              <a:rPr lang="en-GB"/>
              <a:t>The fake text is a text which is actually about nothing. The funny thing is that people often read this yet. </a:t>
            </a:r>
            <a:br>
              <a:rPr lang="en-GB"/>
            </a:br>
            <a:r>
              <a:rPr lang="en-GB"/>
              <a:t>Even if one knows that it is a fake text, they still read.</a:t>
            </a:r>
          </a:p>
          <a:p>
            <a:pPr lvl="0"/>
            <a:endParaRPr lang="en-GB"/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45DAF7CE-4CAE-4F33-8E27-3D02FFC6FD5A}"/>
              </a:ext>
            </a:extLst>
          </p:cNvPr>
          <p:cNvCxnSpPr/>
          <p:nvPr userDrawn="1"/>
        </p:nvCxnSpPr>
        <p:spPr>
          <a:xfrm>
            <a:off x="565688" y="1270647"/>
            <a:ext cx="467550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jdelijke aanduiding voor tekst 10">
            <a:extLst>
              <a:ext uri="{FF2B5EF4-FFF2-40B4-BE49-F238E27FC236}">
                <a16:creationId xmlns:a16="http://schemas.microsoft.com/office/drawing/2014/main" id="{78038DB2-71D2-45A8-A46D-211FD8EB0F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5193" y="1293301"/>
            <a:ext cx="6290920" cy="2572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Aft>
                <a:spcPts val="200"/>
              </a:spcAft>
              <a:defRPr sz="1600" b="0">
                <a:solidFill>
                  <a:schemeClr val="bg2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Subheading in colour of choice</a:t>
            </a:r>
          </a:p>
        </p:txBody>
      </p:sp>
    </p:spTree>
    <p:extLst>
      <p:ext uri="{BB962C8B-B14F-4D97-AF65-F5344CB8AC3E}">
        <p14:creationId xmlns:p14="http://schemas.microsoft.com/office/powerpoint/2010/main" val="1118347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7A4B2E-2EA1-230F-76AE-90C49E87C6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1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0BFEDD18-77FE-426B-A601-806D5F9910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97" y="1268413"/>
            <a:ext cx="3024000" cy="462592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lang="en-GB" sz="1400" b="0" i="0" kern="1200" baseline="0" dirty="0">
                <a:solidFill>
                  <a:schemeClr val="tx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1400"/>
              <a:t>This is a fake text. Everything here is just to give an impression of the graphic impact of text on this place. What you read here is a sample text. This is later replaced by the final text, which is not yet known.</a:t>
            </a:r>
          </a:p>
          <a:p>
            <a:pPr>
              <a:spcAft>
                <a:spcPts val="600"/>
              </a:spcAft>
            </a:pPr>
            <a:r>
              <a:rPr lang="en-GB" sz="1400"/>
              <a:t>The fake text is a text which is actually about nothing. The funny thing is that people often read this yet. Even if one knows that it is a fake text, they still read.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0FDC49-6A3C-452B-A294-6562C4C9774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6" name="Afbeelding 1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84B5833-5755-4069-A26D-0591EE396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8BCB20DA-F455-4871-B8DF-4D472663C3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03158" y="1268413"/>
            <a:ext cx="3024000" cy="462592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lang="en-GB" sz="1400" b="0" i="0" kern="1200" baseline="0" dirty="0">
                <a:solidFill>
                  <a:schemeClr val="tx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1400"/>
              <a:t>This is a fake text. Everything here is just to give an impression of the graphic impact of text on this place. What you read here is a sample text. This is later replaced by the final text, which is not yet known.</a:t>
            </a:r>
          </a:p>
          <a:p>
            <a:pPr>
              <a:spcAft>
                <a:spcPts val="600"/>
              </a:spcAft>
            </a:pPr>
            <a:r>
              <a:rPr lang="en-GB" sz="1400"/>
              <a:t>The fake text is a text which is actually about nothing. The funny thing is that people often read this yet. Even if one knows that it is a fake text, they still read.</a:t>
            </a:r>
          </a:p>
        </p:txBody>
      </p:sp>
      <p:sp>
        <p:nvSpPr>
          <p:cNvPr id="34" name="Tijdelijke aanduiding voor tekst 2">
            <a:extLst>
              <a:ext uri="{FF2B5EF4-FFF2-40B4-BE49-F238E27FC236}">
                <a16:creationId xmlns:a16="http://schemas.microsoft.com/office/drawing/2014/main" id="{5B2F6CCE-2C8B-4C73-A9A2-59E14DAD04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97520" y="1268413"/>
            <a:ext cx="3024000" cy="462592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lang="en-GB" sz="1400" b="0" i="0" kern="1200" baseline="0" dirty="0">
                <a:solidFill>
                  <a:schemeClr val="tx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1400"/>
              <a:t>This is a fake text. Everything here is just to give an impression of the graphic impact of text on this place. What you read here is a sample text. This is later replaced by the final text, which is not yet known.</a:t>
            </a:r>
          </a:p>
          <a:p>
            <a:pPr>
              <a:spcAft>
                <a:spcPts val="600"/>
              </a:spcAft>
            </a:pPr>
            <a:r>
              <a:rPr lang="en-GB" sz="1400"/>
              <a:t>The fake text is a text which is actually about nothing. The funny thing is that people often read this yet. Even if one knows that it is a fake text, they still read.</a:t>
            </a:r>
          </a:p>
        </p:txBody>
      </p:sp>
    </p:spTree>
    <p:extLst>
      <p:ext uri="{BB962C8B-B14F-4D97-AF65-F5344CB8AC3E}">
        <p14:creationId xmlns:p14="http://schemas.microsoft.com/office/powerpoint/2010/main" val="260972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54F09D-81E7-4D65-BD8B-74EDA742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695" y="6630488"/>
            <a:ext cx="2271222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F7EEE6A2-BBAB-4EDE-A3D4-19733740E07D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321DF9F-908A-4C88-A731-2CEFCB47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9695" y="6475876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1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0FDC49-6A3C-452B-A294-6562C4C9774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6" name="Afbeelding 1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84B5833-5755-4069-A26D-0591EE396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199C0D63-9C3B-4E39-BD89-83F56E0EEE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1379" y="1645801"/>
            <a:ext cx="4464000" cy="4231124"/>
          </a:xfrm>
          <a:prstGeom prst="rect">
            <a:avLst/>
          </a:prstGeom>
        </p:spPr>
        <p:txBody>
          <a:bodyPr lIns="108000" tIns="0" rIns="0" bIns="0"/>
          <a:lstStyle>
            <a:lvl1pPr>
              <a:lnSpc>
                <a:spcPct val="100000"/>
              </a:lnSpc>
              <a:spcAft>
                <a:spcPts val="200"/>
              </a:spcAft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This is a fake text. Everything here is just to give an impression of the graphic impact of text on this place. </a:t>
            </a:r>
            <a:br>
              <a:rPr lang="en-GB"/>
            </a:br>
            <a:r>
              <a:rPr lang="en-GB"/>
              <a:t>What you read here is a sample text. This is later replaced by the final text, which is not yet known.</a:t>
            </a:r>
          </a:p>
          <a:p>
            <a:pPr lvl="0"/>
            <a:r>
              <a:rPr lang="en-GB"/>
              <a:t>The fake text is a text which is actually about nothing.</a:t>
            </a:r>
            <a:br>
              <a:rPr lang="en-GB"/>
            </a:br>
            <a:r>
              <a:rPr lang="en-GB"/>
              <a:t>The funny thing is that people often read this yet. Even if one knows that it is a fake text, they still read.</a:t>
            </a:r>
          </a:p>
          <a:p>
            <a:pPr lvl="0"/>
            <a:endParaRPr lang="en-GB"/>
          </a:p>
        </p:txBody>
      </p:sp>
      <p:sp>
        <p:nvSpPr>
          <p:cNvPr id="21" name="Tijdelijke aanduiding voor tekst 10">
            <a:extLst>
              <a:ext uri="{FF2B5EF4-FFF2-40B4-BE49-F238E27FC236}">
                <a16:creationId xmlns:a16="http://schemas.microsoft.com/office/drawing/2014/main" id="{AB5E43B0-AE50-462E-B756-72D865CBC5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3902" y="1645801"/>
            <a:ext cx="4464000" cy="4231124"/>
          </a:xfrm>
          <a:prstGeom prst="rect">
            <a:avLst/>
          </a:prstGeom>
        </p:spPr>
        <p:txBody>
          <a:bodyPr lIns="108000" tIns="0" rIns="0" bIns="0"/>
          <a:lstStyle>
            <a:lvl1pPr>
              <a:lnSpc>
                <a:spcPct val="100000"/>
              </a:lnSpc>
              <a:spcAft>
                <a:spcPts val="200"/>
              </a:spcAft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This is a fake text. Everything here is just to give an impression of the graphic impact of text on this place. </a:t>
            </a:r>
            <a:br>
              <a:rPr lang="en-GB"/>
            </a:br>
            <a:r>
              <a:rPr lang="en-GB"/>
              <a:t>What you read here is a sample text. This is later replaced by the final text, which is not yet known.</a:t>
            </a:r>
          </a:p>
          <a:p>
            <a:pPr lvl="0"/>
            <a:r>
              <a:rPr lang="en-GB"/>
              <a:t>The fake text is a text which is actually about nothing. The funny thing is that people often read this yet. Even if one knows that it is a fake text, they still read.</a:t>
            </a:r>
          </a:p>
          <a:p>
            <a:pPr lvl="0"/>
            <a:endParaRPr lang="en-GB"/>
          </a:p>
        </p:txBody>
      </p:sp>
      <p:sp>
        <p:nvSpPr>
          <p:cNvPr id="22" name="Tijdelijke aanduiding voor tekst 10">
            <a:extLst>
              <a:ext uri="{FF2B5EF4-FFF2-40B4-BE49-F238E27FC236}">
                <a16:creationId xmlns:a16="http://schemas.microsoft.com/office/drawing/2014/main" id="{629AE6A9-F3CC-4A1C-832F-18A06C4C11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5193" y="1270647"/>
            <a:ext cx="4500000" cy="324000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txBody>
          <a:bodyPr lIns="108000" tIns="0" rIns="0" bIns="0" anchor="ctr" anchorCtr="0"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TOPIC</a:t>
            </a:r>
          </a:p>
        </p:txBody>
      </p:sp>
      <p:sp>
        <p:nvSpPr>
          <p:cNvPr id="25" name="Tijdelijke aanduiding voor tekst 10">
            <a:extLst>
              <a:ext uri="{FF2B5EF4-FFF2-40B4-BE49-F238E27FC236}">
                <a16:creationId xmlns:a16="http://schemas.microsoft.com/office/drawing/2014/main" id="{2FA7C61B-6D0F-45A9-8B38-4CEEDC3510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2670" y="1270647"/>
            <a:ext cx="4500000" cy="324000"/>
          </a:xfrm>
          <a:prstGeom prst="rect">
            <a:avLst/>
          </a:prstGeom>
          <a:solidFill>
            <a:srgbClr val="981D97"/>
          </a:solidFill>
          <a:ln>
            <a:solidFill>
              <a:schemeClr val="bg1"/>
            </a:solidFill>
          </a:ln>
        </p:spPr>
        <p:txBody>
          <a:bodyPr lIns="108000" tIns="0" rIns="0" bIns="0" anchor="ctr" anchorCtr="0"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4192818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and illustratio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54F09D-81E7-4D65-BD8B-74EDA742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695" y="6630488"/>
            <a:ext cx="2271222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F7EEE6A2-BBAB-4EDE-A3D4-19733740E07D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321DF9F-908A-4C88-A731-2CEFCB47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9695" y="6475876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1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0FDC49-6A3C-452B-A294-6562C4C9774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6" name="Afbeelding 1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84B5833-5755-4069-A26D-0591EE396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3EACBA3-F882-484F-A1F1-B698520884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5193" y="1268412"/>
            <a:ext cx="4500000" cy="2160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24C6D603-D7A6-4373-898D-CFE7D5FE79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32670" y="1268413"/>
            <a:ext cx="4500000" cy="2160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199C0D63-9C3B-4E39-BD89-83F56E0EEE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1379" y="3804154"/>
            <a:ext cx="4464000" cy="2071687"/>
          </a:xfrm>
          <a:prstGeom prst="rect">
            <a:avLst/>
          </a:prstGeom>
        </p:spPr>
        <p:txBody>
          <a:bodyPr lIns="108000" tIns="0" rIns="0" bIns="0"/>
          <a:lstStyle>
            <a:lvl1pPr>
              <a:lnSpc>
                <a:spcPct val="100000"/>
              </a:lnSpc>
              <a:spcAft>
                <a:spcPts val="200"/>
              </a:spcAft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This is a fake text. Everything here is just to give an impression of the graphic impact of text on this place. </a:t>
            </a:r>
            <a:br>
              <a:rPr lang="en-GB"/>
            </a:br>
            <a:r>
              <a:rPr lang="en-GB"/>
              <a:t>What you read here is a sample text. This is later replaced by the final text, which is not yet known.</a:t>
            </a:r>
          </a:p>
          <a:p>
            <a:pPr lvl="0"/>
            <a:r>
              <a:rPr lang="en-GB"/>
              <a:t>The fake text is a text which is actually about nothing.</a:t>
            </a:r>
            <a:br>
              <a:rPr lang="en-GB"/>
            </a:br>
            <a:r>
              <a:rPr lang="en-GB"/>
              <a:t>The funny thing is that people often read this yet. Even if one knows that it is a fake text, they still read.</a:t>
            </a:r>
          </a:p>
          <a:p>
            <a:pPr lvl="0"/>
            <a:endParaRPr lang="en-GB"/>
          </a:p>
        </p:txBody>
      </p:sp>
      <p:sp>
        <p:nvSpPr>
          <p:cNvPr id="21" name="Tijdelijke aanduiding voor tekst 10">
            <a:extLst>
              <a:ext uri="{FF2B5EF4-FFF2-40B4-BE49-F238E27FC236}">
                <a16:creationId xmlns:a16="http://schemas.microsoft.com/office/drawing/2014/main" id="{AB5E43B0-AE50-462E-B756-72D865CBC5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3902" y="3804154"/>
            <a:ext cx="4464000" cy="2071687"/>
          </a:xfrm>
          <a:prstGeom prst="rect">
            <a:avLst/>
          </a:prstGeom>
        </p:spPr>
        <p:txBody>
          <a:bodyPr lIns="108000" tIns="0" rIns="0" bIns="0"/>
          <a:lstStyle>
            <a:lvl1pPr>
              <a:lnSpc>
                <a:spcPct val="100000"/>
              </a:lnSpc>
              <a:spcAft>
                <a:spcPts val="200"/>
              </a:spcAft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This is a fake text. Everything here is just to give an impression of the graphic impact of text on this place. </a:t>
            </a:r>
            <a:br>
              <a:rPr lang="en-GB"/>
            </a:br>
            <a:r>
              <a:rPr lang="en-GB"/>
              <a:t>What you read here is a sample text. This is later replaced by the final text, which is not yet known.</a:t>
            </a:r>
          </a:p>
          <a:p>
            <a:pPr lvl="0"/>
            <a:r>
              <a:rPr lang="en-GB"/>
              <a:t>The fake text is a text which is actually about nothing. The funny thing is that people often read this yet. Even if one knows that it is a fake text, they still read.</a:t>
            </a:r>
          </a:p>
          <a:p>
            <a:pPr lvl="0"/>
            <a:endParaRPr lang="en-GB"/>
          </a:p>
        </p:txBody>
      </p:sp>
      <p:sp>
        <p:nvSpPr>
          <p:cNvPr id="22" name="Tijdelijke aanduiding voor tekst 10">
            <a:extLst>
              <a:ext uri="{FF2B5EF4-FFF2-40B4-BE49-F238E27FC236}">
                <a16:creationId xmlns:a16="http://schemas.microsoft.com/office/drawing/2014/main" id="{629AE6A9-F3CC-4A1C-832F-18A06C4C11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5193" y="3429000"/>
            <a:ext cx="4500000" cy="324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lIns="108000" tIns="0" rIns="0" bIns="0" anchor="ctr" anchorCtr="0"/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TOPIC</a:t>
            </a:r>
          </a:p>
        </p:txBody>
      </p:sp>
      <p:sp>
        <p:nvSpPr>
          <p:cNvPr id="25" name="Tijdelijke aanduiding voor tekst 10">
            <a:extLst>
              <a:ext uri="{FF2B5EF4-FFF2-40B4-BE49-F238E27FC236}">
                <a16:creationId xmlns:a16="http://schemas.microsoft.com/office/drawing/2014/main" id="{2FA7C61B-6D0F-45A9-8B38-4CEEDC3510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2670" y="3429000"/>
            <a:ext cx="4500000" cy="324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lIns="108000" tIns="0" rIns="0" bIns="0" anchor="ctr" anchorCtr="0"/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3033704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and 2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54F09D-81E7-4D65-BD8B-74EDA742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695" y="6630488"/>
            <a:ext cx="2271222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F7EEE6A2-BBAB-4EDE-A3D4-19733740E07D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321DF9F-908A-4C88-A731-2CEFCB47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9695" y="6475876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1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0FDC49-6A3C-452B-A294-6562C4C9774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6" name="Afbeelding 1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84B5833-5755-4069-A26D-0591EE396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3EACBA3-F882-484F-A1F1-B698520884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4563" y="3885593"/>
            <a:ext cx="4500562" cy="18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24C6D603-D7A6-4373-898D-CFE7D5FE79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24563" y="1291022"/>
            <a:ext cx="4500562" cy="18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ijdelijke aanduiding voor tekst 10">
            <a:extLst>
              <a:ext uri="{FF2B5EF4-FFF2-40B4-BE49-F238E27FC236}">
                <a16:creationId xmlns:a16="http://schemas.microsoft.com/office/drawing/2014/main" id="{629AE6A9-F3CC-4A1C-832F-18A06C4C11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24563" y="5757593"/>
            <a:ext cx="4500562" cy="324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lIns="108000" tIns="0" rIns="0" bIns="0" anchor="ctr" anchorCtr="0"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TOPIC (CHOOSE COLOUR)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45DAF7CE-4CAE-4F33-8E27-3D02FFC6FD5A}"/>
              </a:ext>
            </a:extLst>
          </p:cNvPr>
          <p:cNvCxnSpPr/>
          <p:nvPr userDrawn="1"/>
        </p:nvCxnSpPr>
        <p:spPr>
          <a:xfrm>
            <a:off x="565688" y="3429000"/>
            <a:ext cx="467550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jdelijke aanduiding voor tekst 10">
            <a:extLst>
              <a:ext uri="{FF2B5EF4-FFF2-40B4-BE49-F238E27FC236}">
                <a16:creationId xmlns:a16="http://schemas.microsoft.com/office/drawing/2014/main" id="{2FA7C61B-6D0F-45A9-8B38-4CEEDC3510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24563" y="3163022"/>
            <a:ext cx="4500562" cy="324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lIns="108000" tIns="0" rIns="0" bIns="0" anchor="ctr" anchorCtr="0"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TOPIC (CHOOSE COLOUR)</a:t>
            </a:r>
          </a:p>
        </p:txBody>
      </p:sp>
      <p:sp>
        <p:nvSpPr>
          <p:cNvPr id="17" name="Tijdelijke aanduiding voor tekst 10">
            <a:extLst>
              <a:ext uri="{FF2B5EF4-FFF2-40B4-BE49-F238E27FC236}">
                <a16:creationId xmlns:a16="http://schemas.microsoft.com/office/drawing/2014/main" id="{BE6A635F-399E-43F0-8A1C-9955CB5BBE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193" y="1291023"/>
            <a:ext cx="4814546" cy="48018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200"/>
              </a:spcAft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 marL="163296" indent="0"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This is a fake text. Everything here is just to give an impression of the graphic impact of text on this place. What you read here is a sample text. This is later replaced by the final text, which is not yet known.</a:t>
            </a:r>
          </a:p>
          <a:p>
            <a:pPr lvl="0"/>
            <a:r>
              <a:rPr lang="en-GB"/>
              <a:t>The fake text is a text which is actually about nothing. </a:t>
            </a:r>
          </a:p>
          <a:p>
            <a:pPr lvl="0"/>
            <a:r>
              <a:rPr lang="en-GB"/>
              <a:t>The funny thing is that people often read this yet. Even if one knows that it is a fake text, they still read.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15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and illustration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3EACBA3-F882-484F-A1F1-B698520884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8797" y="1268412"/>
            <a:ext cx="3024000" cy="165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" name="Tijdelijke aanduiding voor afbeelding 3">
            <a:extLst>
              <a:ext uri="{FF2B5EF4-FFF2-40B4-BE49-F238E27FC236}">
                <a16:creationId xmlns:a16="http://schemas.microsoft.com/office/drawing/2014/main" id="{115E79AF-8916-4077-B20A-1385F5A662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3158" y="1263548"/>
            <a:ext cx="3024000" cy="165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Tijdelijke aanduiding voor afbeelding 3">
            <a:extLst>
              <a:ext uri="{FF2B5EF4-FFF2-40B4-BE49-F238E27FC236}">
                <a16:creationId xmlns:a16="http://schemas.microsoft.com/office/drawing/2014/main" id="{4C9C2989-0100-4201-9278-7C0FBB10DD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497520" y="1272880"/>
            <a:ext cx="3024000" cy="165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F5D214-7F8C-466D-84D4-498975F4CE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797" y="2919368"/>
            <a:ext cx="3024187" cy="324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lIns="108000" tIns="0" rIns="72000" bIns="0" anchor="ctr" anchorCtr="0"/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TOPIC (CHOOSE COLOR)</a:t>
            </a:r>
            <a:endParaRPr lang="en-GB"/>
          </a:p>
        </p:txBody>
      </p:sp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0BFEDD18-77FE-426B-A601-806D5F9910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97" y="3282087"/>
            <a:ext cx="2988000" cy="2612255"/>
          </a:xfrm>
          <a:prstGeom prst="rect">
            <a:avLst/>
          </a:prstGeom>
        </p:spPr>
        <p:txBody>
          <a:bodyPr lIns="10800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lang="en-GB" sz="1400" b="0" i="0" kern="1200" baseline="0" dirty="0">
                <a:solidFill>
                  <a:schemeClr val="tx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1400"/>
              <a:t>This is a fake text. Everything here is just to give an impression of the graphic impact of text on this place. What you read here is a sample text. This is later replaced by the final text, which is not yet known.</a:t>
            </a:r>
          </a:p>
          <a:p>
            <a:pPr>
              <a:spcAft>
                <a:spcPts val="600"/>
              </a:spcAft>
            </a:pPr>
            <a:r>
              <a:rPr lang="en-GB" sz="1400"/>
              <a:t>The fake text is a text which is actually about nothing. The funny thing is that people often read this yet. Even if one knows that it is a fake text, they still read.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0FDC49-6A3C-452B-A294-6562C4C9774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6" name="Afbeelding 1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84B5833-5755-4069-A26D-0591EE396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10EC4F72-316E-40F3-A281-B269FC28F7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03158" y="2914504"/>
            <a:ext cx="3024000" cy="324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lIns="108000" tIns="0" rIns="72000" bIns="0" anchor="ctr" anchorCtr="0"/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TOPIC (CHOOSE COLOR)</a:t>
            </a:r>
            <a:endParaRPr lang="en-GB"/>
          </a:p>
        </p:txBody>
      </p:sp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8BCB20DA-F455-4871-B8DF-4D472663C3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03158" y="3282087"/>
            <a:ext cx="2988000" cy="2612255"/>
          </a:xfrm>
          <a:prstGeom prst="rect">
            <a:avLst/>
          </a:prstGeom>
        </p:spPr>
        <p:txBody>
          <a:bodyPr lIns="10800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lang="en-GB" sz="1400" b="0" i="0" kern="1200" baseline="0" dirty="0">
                <a:solidFill>
                  <a:schemeClr val="tx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1400"/>
              <a:t>This is a fake text. Everything here is just to give an impression of the graphic impact of text on this place. What you read here is a sample text. This is later replaced by the final text, which is not yet known.</a:t>
            </a:r>
          </a:p>
          <a:p>
            <a:pPr>
              <a:spcAft>
                <a:spcPts val="600"/>
              </a:spcAft>
            </a:pPr>
            <a:r>
              <a:rPr lang="en-GB" sz="1400"/>
              <a:t>The fake text is a text which is actually about nothing. The funny thing is that people often read this yet. Even if one knows that it is a fake text, they still read.</a:t>
            </a:r>
          </a:p>
        </p:txBody>
      </p:sp>
      <p:sp>
        <p:nvSpPr>
          <p:cNvPr id="33" name="Tijdelijke aanduiding voor tekst 2">
            <a:extLst>
              <a:ext uri="{FF2B5EF4-FFF2-40B4-BE49-F238E27FC236}">
                <a16:creationId xmlns:a16="http://schemas.microsoft.com/office/drawing/2014/main" id="{F1386622-E1AC-4689-AD7F-103C4F961B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520" y="2923836"/>
            <a:ext cx="3024187" cy="32400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 lIns="108000" tIns="0" rIns="72000" bIns="0" anchor="ctr" anchorCtr="0"/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TOPIC (CHOOSE COLOR)</a:t>
            </a:r>
            <a:endParaRPr lang="en-GB"/>
          </a:p>
        </p:txBody>
      </p:sp>
      <p:sp>
        <p:nvSpPr>
          <p:cNvPr id="34" name="Tijdelijke aanduiding voor tekst 2">
            <a:extLst>
              <a:ext uri="{FF2B5EF4-FFF2-40B4-BE49-F238E27FC236}">
                <a16:creationId xmlns:a16="http://schemas.microsoft.com/office/drawing/2014/main" id="{5B2F6CCE-2C8B-4C73-A9A2-59E14DAD04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97520" y="3282087"/>
            <a:ext cx="2988000" cy="2612255"/>
          </a:xfrm>
          <a:prstGeom prst="rect">
            <a:avLst/>
          </a:prstGeom>
        </p:spPr>
        <p:txBody>
          <a:bodyPr lIns="10800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lang="en-GB" sz="1400" b="0" i="0" kern="1200" baseline="0" dirty="0">
                <a:solidFill>
                  <a:schemeClr val="tx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1400"/>
              <a:t>This is a fake text. Everything here is just to give an impression of the graphic impact of text on this place. What you read here is a sample text. This is later replaced by the final text, which is not yet known.</a:t>
            </a:r>
          </a:p>
          <a:p>
            <a:pPr>
              <a:spcAft>
                <a:spcPts val="600"/>
              </a:spcAft>
            </a:pPr>
            <a:r>
              <a:rPr lang="en-GB" sz="1400"/>
              <a:t>The fake text is a text which is actually about nothing. The funny thing is that people often read this yet. Even if one knows that it is a fake text, they still read.</a:t>
            </a:r>
          </a:p>
        </p:txBody>
      </p:sp>
    </p:spTree>
    <p:extLst>
      <p:ext uri="{BB962C8B-B14F-4D97-AF65-F5344CB8AC3E}">
        <p14:creationId xmlns:p14="http://schemas.microsoft.com/office/powerpoint/2010/main" val="3432577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 and illustration -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3EACBA3-F882-484F-A1F1-B698520884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8797" y="1268412"/>
            <a:ext cx="234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F5D214-7F8C-466D-84D4-498975F4CE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797" y="3429588"/>
            <a:ext cx="2340000" cy="216000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08000" tIns="108000" rIns="72000" bIns="0" anchor="t" anchorCtr="0"/>
          <a:lstStyle>
            <a:lvl1pPr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err="1"/>
              <a:t>Text</a:t>
            </a:r>
            <a:endParaRPr lang="en-GB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0FDC49-6A3C-452B-A294-6562C4C9774E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6" name="Afbeelding 1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84B5833-5755-4069-A26D-0591EE396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EB805B41-7486-421C-93DD-9DA78E953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08975" y="1268413"/>
            <a:ext cx="234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ABBE5B4E-947D-4060-915D-D65175C512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8975" y="3429589"/>
            <a:ext cx="2340000" cy="2160000"/>
          </a:xfrm>
          <a:prstGeom prst="rect">
            <a:avLst/>
          </a:prstGeom>
          <a:solidFill>
            <a:srgbClr val="8BC400"/>
          </a:solidFill>
          <a:ln>
            <a:solidFill>
              <a:schemeClr val="bg1"/>
            </a:solidFill>
          </a:ln>
        </p:spPr>
        <p:txBody>
          <a:bodyPr lIns="108000" tIns="108000" rIns="72000" bIns="0" anchor="t" anchorCtr="0"/>
          <a:lstStyle>
            <a:lvl1pPr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err="1"/>
              <a:t>Text</a:t>
            </a:r>
            <a:endParaRPr lang="en-GB"/>
          </a:p>
        </p:txBody>
      </p:sp>
      <p:sp>
        <p:nvSpPr>
          <p:cNvPr id="22" name="Tijdelijke aanduiding voor afbeelding 3">
            <a:extLst>
              <a:ext uri="{FF2B5EF4-FFF2-40B4-BE49-F238E27FC236}">
                <a16:creationId xmlns:a16="http://schemas.microsoft.com/office/drawing/2014/main" id="{136CCF59-FC2F-4B2C-AEB4-DC1C655CA7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08915" y="1267236"/>
            <a:ext cx="234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A72012FA-C817-4214-812B-0DF3711EED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08915" y="3428412"/>
            <a:ext cx="2340000" cy="2160000"/>
          </a:xfrm>
          <a:prstGeom prst="rect">
            <a:avLst/>
          </a:prstGeom>
          <a:solidFill>
            <a:srgbClr val="0088A5"/>
          </a:solidFill>
          <a:ln>
            <a:solidFill>
              <a:schemeClr val="bg1"/>
            </a:solidFill>
          </a:ln>
        </p:spPr>
        <p:txBody>
          <a:bodyPr lIns="108000" tIns="108000" rIns="72000" bIns="0" anchor="t" anchorCtr="0"/>
          <a:lstStyle>
            <a:lvl1pPr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err="1"/>
              <a:t>Text</a:t>
            </a:r>
            <a:endParaRPr lang="en-GB"/>
          </a:p>
        </p:txBody>
      </p:sp>
      <p:sp>
        <p:nvSpPr>
          <p:cNvPr id="24" name="Tijdelijke aanduiding voor afbeelding 3">
            <a:extLst>
              <a:ext uri="{FF2B5EF4-FFF2-40B4-BE49-F238E27FC236}">
                <a16:creationId xmlns:a16="http://schemas.microsoft.com/office/drawing/2014/main" id="{DEC93041-82CF-42C9-AADF-16EC9749AF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08856" y="1266060"/>
            <a:ext cx="234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25" name="Tijdelijke aanduiding voor tekst 2">
            <a:extLst>
              <a:ext uri="{FF2B5EF4-FFF2-40B4-BE49-F238E27FC236}">
                <a16:creationId xmlns:a16="http://schemas.microsoft.com/office/drawing/2014/main" id="{3040DBE1-4B0A-4538-ADDE-354A13F940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08856" y="3427236"/>
            <a:ext cx="2340000" cy="2160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lIns="108000" tIns="108000" rIns="72000" bIns="0" anchor="t" anchorCtr="0"/>
          <a:lstStyle>
            <a:lvl1pPr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err="1"/>
              <a:t>Text</a:t>
            </a:r>
            <a:endParaRPr lang="en-GB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F7FA3B94-1712-47CF-9E44-074BE5373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401779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9B0DB-F985-43CB-915D-823AB957C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TITLE </a:t>
            </a:r>
            <a:endParaRPr lang="en-GB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E264CAD-1D12-4735-A4B3-A10742951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080B48A9-04EF-4FD7-9656-901CA6FF58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088" y="1828799"/>
            <a:ext cx="9825037" cy="3240000"/>
          </a:xfrm>
          <a:prstGeom prst="rect">
            <a:avLst/>
          </a:prstGeom>
          <a:solidFill>
            <a:schemeClr val="bg2"/>
          </a:solidFill>
        </p:spPr>
        <p:txBody>
          <a:bodyPr lIns="3276000" rIns="396000" anchor="ctr" anchorCtr="0"/>
          <a:lstStyle>
            <a:lvl1pPr>
              <a:defRPr sz="20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Quote. </a:t>
            </a:r>
            <a:br>
              <a:rPr lang="nl-NL"/>
            </a:br>
            <a:r>
              <a:rPr lang="nl-NL"/>
              <a:t>“</a:t>
            </a:r>
            <a:r>
              <a:rPr lang="en-GB"/>
              <a:t>This is a fake quote, text here is just to give an impression  of the graphic impact of text on this place.” </a:t>
            </a:r>
          </a:p>
        </p:txBody>
      </p:sp>
      <p:sp>
        <p:nvSpPr>
          <p:cNvPr id="15" name="Tijdelijke aanduiding voor afbeelding 6">
            <a:extLst>
              <a:ext uri="{FF2B5EF4-FFF2-40B4-BE49-F238E27FC236}">
                <a16:creationId xmlns:a16="http://schemas.microsoft.com/office/drawing/2014/main" id="{339C2773-F1B3-4EAB-925D-FCE89FE54AF4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027759" y="2115000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126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oxed text with rou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DD9D3A7-94D6-4063-994A-DF5B67CBDA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0088" y="1268413"/>
            <a:ext cx="3276600" cy="1548000"/>
          </a:xfrm>
          <a:prstGeom prst="rect">
            <a:avLst/>
          </a:prstGeom>
          <a:solidFill>
            <a:srgbClr val="9283BE"/>
          </a:solidFill>
        </p:spPr>
        <p:txBody>
          <a:bodyPr lIns="1512000" r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AE254D-4D59-4498-8052-F6EFB54DA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TITLE </a:t>
            </a:r>
            <a:endParaRPr lang="en-GB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A0BCD59-BEEB-4365-91F2-FBB76FA816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AB183405-BC0C-4A30-A084-695A27085F4B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44879" y="1430413"/>
            <a:ext cx="1224000" cy="122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A2427260-6E27-479A-B3CA-3BDB6CF08EE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87850" y="1268413"/>
            <a:ext cx="3276600" cy="1548000"/>
          </a:xfrm>
          <a:prstGeom prst="rect">
            <a:avLst/>
          </a:prstGeom>
          <a:solidFill>
            <a:schemeClr val="bg2"/>
          </a:solidFill>
        </p:spPr>
        <p:txBody>
          <a:bodyPr lIns="1512000" r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</a:t>
            </a:r>
            <a:endParaRPr lang="en-GB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40D177ED-08BF-431A-A6B7-E458792499B6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32641" y="1430413"/>
            <a:ext cx="1224000" cy="122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0A5DE2F3-C192-4482-A279-722A2071C2A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75613" y="1268413"/>
            <a:ext cx="3276600" cy="1548000"/>
          </a:xfrm>
          <a:prstGeom prst="rect">
            <a:avLst/>
          </a:prstGeom>
          <a:solidFill>
            <a:srgbClr val="981D97"/>
          </a:solidFill>
        </p:spPr>
        <p:txBody>
          <a:bodyPr lIns="1512000" r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</a:t>
            </a:r>
            <a:endParaRPr lang="en-GB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AD606424-8662-4AE1-AEF6-754D0D9BB2D6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220404" y="1430413"/>
            <a:ext cx="1224000" cy="122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1F449BE7-4609-441E-A5BD-5E1D041C249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8" name="Afbeelding 17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A96EC3F9-D0D9-4192-9330-85AC6C3D91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19" name="Tijdelijke aanduiding voor tekst 11">
            <a:extLst>
              <a:ext uri="{FF2B5EF4-FFF2-40B4-BE49-F238E27FC236}">
                <a16:creationId xmlns:a16="http://schemas.microsoft.com/office/drawing/2014/main" id="{9A69AB68-46BD-4F4D-B6B7-4FF8D8F8371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088" y="3104295"/>
            <a:ext cx="3276600" cy="1548000"/>
          </a:xfrm>
          <a:prstGeom prst="rect">
            <a:avLst/>
          </a:prstGeom>
          <a:solidFill>
            <a:srgbClr val="8BC400"/>
          </a:solidFill>
        </p:spPr>
        <p:txBody>
          <a:bodyPr lIns="1512000" r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</a:t>
            </a:r>
            <a:endParaRPr lang="en-GB"/>
          </a:p>
        </p:txBody>
      </p:sp>
      <p:sp>
        <p:nvSpPr>
          <p:cNvPr id="20" name="Tijdelijke aanduiding voor afbeelding 6">
            <a:extLst>
              <a:ext uri="{FF2B5EF4-FFF2-40B4-BE49-F238E27FC236}">
                <a16:creationId xmlns:a16="http://schemas.microsoft.com/office/drawing/2014/main" id="{8E47043F-F4C0-4200-82AE-959409DE2AD9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44879" y="3266295"/>
            <a:ext cx="1224000" cy="122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40F1DD5-4F9E-478D-9B4B-B11947D763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387850" y="3104295"/>
            <a:ext cx="3276600" cy="1548000"/>
          </a:xfrm>
          <a:prstGeom prst="rect">
            <a:avLst/>
          </a:prstGeom>
          <a:solidFill>
            <a:srgbClr val="59C8E2"/>
          </a:solidFill>
        </p:spPr>
        <p:txBody>
          <a:bodyPr lIns="1512000" r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</a:t>
            </a:r>
            <a:endParaRPr lang="en-GB"/>
          </a:p>
        </p:txBody>
      </p:sp>
      <p:sp>
        <p:nvSpPr>
          <p:cNvPr id="22" name="Tijdelijke aanduiding voor afbeelding 6">
            <a:extLst>
              <a:ext uri="{FF2B5EF4-FFF2-40B4-BE49-F238E27FC236}">
                <a16:creationId xmlns:a16="http://schemas.microsoft.com/office/drawing/2014/main" id="{6EC032B4-20DC-4E80-B753-7B9D8F9675D5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532641" y="3266295"/>
            <a:ext cx="1224000" cy="122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5D556C24-7448-4B75-93E3-03EA3E075B6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75613" y="3104295"/>
            <a:ext cx="3276600" cy="1548000"/>
          </a:xfrm>
          <a:prstGeom prst="rect">
            <a:avLst/>
          </a:prstGeom>
          <a:solidFill>
            <a:srgbClr val="ED8B00"/>
          </a:solidFill>
        </p:spPr>
        <p:txBody>
          <a:bodyPr lIns="1512000" r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</a:t>
            </a:r>
            <a:endParaRPr lang="en-GB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38B41FD5-BD55-4056-AED2-297B23CB6CB1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8220404" y="3266295"/>
            <a:ext cx="1224000" cy="122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86125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oxed text with rou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311E50D3-F2A4-40F4-9E34-B729A44C9E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45125" y="4352926"/>
            <a:ext cx="2880000" cy="1746000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bg1"/>
            </a:solidFill>
          </a:ln>
        </p:spPr>
        <p:txBody>
          <a:bodyPr lIns="108000" tIns="108000" rIns="10800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ijdelijke aanduiding voor tekst 11">
            <a:extLst>
              <a:ext uri="{FF2B5EF4-FFF2-40B4-BE49-F238E27FC236}">
                <a16:creationId xmlns:a16="http://schemas.microsoft.com/office/drawing/2014/main" id="{9C2D8AB4-6A95-40BF-A31D-12AF8D0D42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0088" y="4352926"/>
            <a:ext cx="2880000" cy="1746000"/>
          </a:xfrm>
          <a:prstGeom prst="rect">
            <a:avLst/>
          </a:prstGeom>
          <a:solidFill>
            <a:srgbClr val="981D97"/>
          </a:solidFill>
          <a:ln w="6350">
            <a:solidFill>
              <a:schemeClr val="bg1"/>
            </a:solidFill>
          </a:ln>
        </p:spPr>
        <p:txBody>
          <a:bodyPr lIns="108000" tIns="108000" rIns="108000" anchor="t" anchorCtr="0"/>
          <a:lstStyle>
            <a:lvl1pPr marL="0" marR="0" indent="0" algn="ctr" defTabSz="914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33" name="Tijdelijke aanduiding voor tekst 11">
            <a:extLst>
              <a:ext uri="{FF2B5EF4-FFF2-40B4-BE49-F238E27FC236}">
                <a16:creationId xmlns:a16="http://schemas.microsoft.com/office/drawing/2014/main" id="{61081C9D-599A-4A31-B39C-88F21A0F39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86876" y="4352926"/>
            <a:ext cx="2880000" cy="1746000"/>
          </a:xfrm>
          <a:prstGeom prst="rect">
            <a:avLst/>
          </a:prstGeom>
          <a:solidFill>
            <a:schemeClr val="tx2"/>
          </a:solidFill>
          <a:ln w="6350">
            <a:solidFill>
              <a:schemeClr val="bg1"/>
            </a:solidFill>
          </a:ln>
        </p:spPr>
        <p:txBody>
          <a:bodyPr lIns="108000" tIns="108000" rIns="108000" anchor="t" anchorCtr="0"/>
          <a:lstStyle>
            <a:lvl1pPr marL="0" marR="0" indent="0" algn="ctr" defTabSz="914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30" name="Tijdelijke aanduiding voor tekst 11">
            <a:extLst>
              <a:ext uri="{FF2B5EF4-FFF2-40B4-BE49-F238E27FC236}">
                <a16:creationId xmlns:a16="http://schemas.microsoft.com/office/drawing/2014/main" id="{1DD74BF5-97B3-41C6-B909-75C5C33431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45125" y="1268414"/>
            <a:ext cx="2880000" cy="3096000"/>
          </a:xfrm>
          <a:prstGeom prst="rect">
            <a:avLst/>
          </a:prstGeom>
          <a:gradFill flip="none" rotWithShape="1">
            <a:gsLst>
              <a:gs pos="65000">
                <a:schemeClr val="accent5"/>
              </a:gs>
              <a:gs pos="100000">
                <a:schemeClr val="accent5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6350">
            <a:solidFill>
              <a:schemeClr val="bg1"/>
            </a:solidFill>
          </a:ln>
        </p:spPr>
        <p:txBody>
          <a:bodyPr lIns="72000" tIns="0" rIns="72000" bIns="108000" anchor="b" anchorCtr="0"/>
          <a:lstStyle>
            <a:lvl1pPr algn="ctr">
              <a:lnSpc>
                <a:spcPct val="85000"/>
              </a:lnSpc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DD9D3A7-94D6-4063-994A-DF5B67CBDA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0088" y="1268414"/>
            <a:ext cx="2880000" cy="3096000"/>
          </a:xfrm>
          <a:prstGeom prst="rect">
            <a:avLst/>
          </a:prstGeom>
          <a:gradFill flip="none" rotWithShape="1">
            <a:gsLst>
              <a:gs pos="65000">
                <a:srgbClr val="981D97"/>
              </a:gs>
              <a:gs pos="100000">
                <a:srgbClr val="981D97">
                  <a:alpha val="6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6350">
            <a:solidFill>
              <a:schemeClr val="bg1"/>
            </a:solidFill>
          </a:ln>
        </p:spPr>
        <p:txBody>
          <a:bodyPr lIns="72000" tIns="0" rIns="72000" bIns="108000" anchor="b" anchorCtr="0"/>
          <a:lstStyle>
            <a:lvl1pPr algn="ctr">
              <a:lnSpc>
                <a:spcPct val="85000"/>
              </a:lnSpc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AE254D-4D59-4498-8052-F6EFB54DA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A0BCD59-BEEB-4365-91F2-FBB76FA816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AB183405-BC0C-4A30-A084-695A27085F4B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60088" y="1478038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A2427260-6E27-479A-B3CA-3BDB6CF08E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6876" y="1268414"/>
            <a:ext cx="2880000" cy="3096000"/>
          </a:xfrm>
          <a:prstGeom prst="rect">
            <a:avLst/>
          </a:prstGeom>
          <a:gradFill flip="none" rotWithShape="1">
            <a:gsLst>
              <a:gs pos="65000">
                <a:schemeClr val="tx2"/>
              </a:gs>
              <a:gs pos="100000">
                <a:schemeClr val="tx2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6350">
            <a:solidFill>
              <a:schemeClr val="bg1"/>
            </a:solidFill>
          </a:ln>
        </p:spPr>
        <p:txBody>
          <a:bodyPr lIns="72000" tIns="0" rIns="72000" bIns="108000" anchor="b" anchorCtr="0"/>
          <a:lstStyle>
            <a:lvl1pPr marL="0" marR="0" indent="0" algn="ctr" defTabSz="91442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2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40D177ED-08BF-431A-A6B7-E458792499B6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46876" y="1478038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AD606424-8662-4AE1-AEF6-754D0D9BB2D6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008275" y="1478038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1F449BE7-4609-441E-A5BD-5E1D041C249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8" name="Afbeelding 17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A96EC3F9-D0D9-4192-9330-85AC6C3D91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647BC92F-A7E7-4AD9-BBDE-C2CDE3EB36E9}"/>
              </a:ext>
            </a:extLst>
          </p:cNvPr>
          <p:cNvCxnSpPr/>
          <p:nvPr userDrawn="1"/>
        </p:nvCxnSpPr>
        <p:spPr>
          <a:xfrm>
            <a:off x="542925" y="3838575"/>
            <a:ext cx="101822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239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laceholders for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318DB4C-D797-4AC4-B373-05933FE369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0873" y="2214256"/>
            <a:ext cx="3276000" cy="21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1050"/>
            </a:lvl1pPr>
          </a:lstStyle>
          <a:p>
            <a:endParaRPr lang="en-GB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165B312-7C18-44D2-AA46-056B65F9EC9A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12" name="Afbeelding 11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CF251B5B-5041-4ADE-A41B-3134A0DB8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0"/>
            <a:ext cx="9825038" cy="79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Digital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54F09D-81E7-4D65-BD8B-74EDA742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695" y="6630488"/>
            <a:ext cx="2271222" cy="14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62CDB50B-6E2C-4C48-8785-07DF3A4C62F0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321DF9F-908A-4C88-A731-2CEFCB47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9695" y="6475876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1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sp>
        <p:nvSpPr>
          <p:cNvPr id="16" name="Tijdelijke aanduiding voor afbeelding 2">
            <a:extLst>
              <a:ext uri="{FF2B5EF4-FFF2-40B4-BE49-F238E27FC236}">
                <a16:creationId xmlns:a16="http://schemas.microsoft.com/office/drawing/2014/main" id="{63E27EE3-CD5E-4386-A558-E69BC73E2F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59225" y="2232186"/>
            <a:ext cx="900000" cy="1506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1000"/>
            </a:lvl1pPr>
          </a:lstStyle>
          <a:p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A7C8FCF-AD4F-4E93-8CD2-980BB63834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2421B15D-E006-4A1C-A712-663ED433F4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24184" y="2288934"/>
            <a:ext cx="2952000" cy="18569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105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580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407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8B974B4-AB3D-49C0-BDB0-F7CE273521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58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me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jdelijke aanduiding voor afbeelding 6">
            <a:extLst>
              <a:ext uri="{FF2B5EF4-FFF2-40B4-BE49-F238E27FC236}">
                <a16:creationId xmlns:a16="http://schemas.microsoft.com/office/drawing/2014/main" id="{E7175614-8C93-4007-A20D-FA4DF88FC757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8482271" y="4213192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1" name="Tijdelijke aanduiding voor afbeelding 6">
            <a:extLst>
              <a:ext uri="{FF2B5EF4-FFF2-40B4-BE49-F238E27FC236}">
                <a16:creationId xmlns:a16="http://schemas.microsoft.com/office/drawing/2014/main" id="{9E6520A6-43D2-46EA-BA6F-A3081EA0284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21724" y="4013224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0" name="Tijdelijke aanduiding voor afbeelding 6">
            <a:extLst>
              <a:ext uri="{FF2B5EF4-FFF2-40B4-BE49-F238E27FC236}">
                <a16:creationId xmlns:a16="http://schemas.microsoft.com/office/drawing/2014/main" id="{40B20A6B-A5F0-422B-B4C1-2BAF927B08A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906075" y="1681582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2B5CB38-EB47-4CC3-9839-FF31ED93EA9C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48497" y="1250146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E213ACA9-B27D-426B-9ABF-4974880D5879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20" name="Afbeelding 19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72F04A5-066C-477C-A1BC-713B2D7FA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10363753" cy="8165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7" y="814279"/>
            <a:ext cx="10365541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B7A182-4285-42C3-BA9A-375101D3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jdelijke aanduiding voor dianummer 3">
            <a:extLst>
              <a:ext uri="{FF2B5EF4-FFF2-40B4-BE49-F238E27FC236}">
                <a16:creationId xmlns:a16="http://schemas.microsoft.com/office/drawing/2014/main" id="{46D55ACA-8D63-4EDC-B623-07B41B557192}"/>
              </a:ext>
            </a:extLst>
          </p:cNvPr>
          <p:cNvSpPr txBox="1">
            <a:spLocks/>
          </p:cNvSpPr>
          <p:nvPr userDrawn="1"/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089" b="0" i="0" kern="1200">
                <a:solidFill>
                  <a:schemeClr val="bg1">
                    <a:lumMod val="50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Tijdelijke aanduiding voor tekst 3">
            <a:extLst>
              <a:ext uri="{FF2B5EF4-FFF2-40B4-BE49-F238E27FC236}">
                <a16:creationId xmlns:a16="http://schemas.microsoft.com/office/drawing/2014/main" id="{77AB4507-B0F8-449B-9E06-55720A69E8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7417" y="1687579"/>
            <a:ext cx="1800000" cy="106780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>
              <a:spcAft>
                <a:spcPts val="600"/>
              </a:spcAft>
            </a:pPr>
            <a:r>
              <a:rPr lang="en-GB" sz="1200">
                <a:solidFill>
                  <a:schemeClr val="tx1"/>
                </a:solidFill>
              </a:rPr>
              <a:t>Add text and/or photo/ icon</a:t>
            </a:r>
          </a:p>
        </p:txBody>
      </p:sp>
      <p:sp>
        <p:nvSpPr>
          <p:cNvPr id="48" name="Tijdelijke aanduiding voor tekst 3">
            <a:extLst>
              <a:ext uri="{FF2B5EF4-FFF2-40B4-BE49-F238E27FC236}">
                <a16:creationId xmlns:a16="http://schemas.microsoft.com/office/drawing/2014/main" id="{8AED12E0-FEEF-4222-8C36-5690FBD817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3354" y="2095228"/>
            <a:ext cx="1800000" cy="106780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>
              <a:spcAft>
                <a:spcPts val="600"/>
              </a:spcAft>
            </a:pPr>
            <a:r>
              <a:rPr lang="en-GB" sz="1200">
                <a:solidFill>
                  <a:schemeClr val="tx1"/>
                </a:solidFill>
              </a:rPr>
              <a:t>Add text and/or photo/ icon</a:t>
            </a:r>
          </a:p>
        </p:txBody>
      </p:sp>
      <p:sp>
        <p:nvSpPr>
          <p:cNvPr id="50" name="Tijdelijke aanduiding voor tekst 3">
            <a:extLst>
              <a:ext uri="{FF2B5EF4-FFF2-40B4-BE49-F238E27FC236}">
                <a16:creationId xmlns:a16="http://schemas.microsoft.com/office/drawing/2014/main" id="{F143516C-872C-46B5-9A4C-4D84261D87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6344" y="1708177"/>
            <a:ext cx="1800000" cy="106780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>
              <a:spcAft>
                <a:spcPts val="600"/>
              </a:spcAft>
            </a:pPr>
            <a:r>
              <a:rPr lang="en-GB" sz="1200">
                <a:solidFill>
                  <a:schemeClr val="tx1"/>
                </a:solidFill>
              </a:rPr>
              <a:t>Add text and/or photo/ icon</a:t>
            </a:r>
          </a:p>
        </p:txBody>
      </p:sp>
      <p:sp>
        <p:nvSpPr>
          <p:cNvPr id="55" name="Tijdelijke aanduiding voor tekst 3">
            <a:extLst>
              <a:ext uri="{FF2B5EF4-FFF2-40B4-BE49-F238E27FC236}">
                <a16:creationId xmlns:a16="http://schemas.microsoft.com/office/drawing/2014/main" id="{8CBE435A-A3EA-482C-9E1E-075D9B7F70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92547" y="4435427"/>
            <a:ext cx="1800000" cy="106780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>
              <a:spcAft>
                <a:spcPts val="600"/>
              </a:spcAft>
            </a:pPr>
            <a:r>
              <a:rPr lang="en-GB" sz="1200">
                <a:solidFill>
                  <a:schemeClr val="tx1"/>
                </a:solidFill>
              </a:rPr>
              <a:t>Add text and/or photo/ icon</a:t>
            </a:r>
          </a:p>
        </p:txBody>
      </p:sp>
      <p:sp>
        <p:nvSpPr>
          <p:cNvPr id="57" name="Tijdelijke aanduiding voor tekst 3">
            <a:extLst>
              <a:ext uri="{FF2B5EF4-FFF2-40B4-BE49-F238E27FC236}">
                <a16:creationId xmlns:a16="http://schemas.microsoft.com/office/drawing/2014/main" id="{22B9BBB1-C922-40C0-8C6A-54352F318B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8673" y="5214182"/>
            <a:ext cx="1800000" cy="87864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>
              <a:spcAft>
                <a:spcPts val="600"/>
              </a:spcAft>
            </a:pPr>
            <a:r>
              <a:rPr lang="en-GB" sz="1200">
                <a:solidFill>
                  <a:schemeClr val="tx1"/>
                </a:solidFill>
              </a:rPr>
              <a:t>Add text and/or photo/ icon</a:t>
            </a:r>
          </a:p>
        </p:txBody>
      </p:sp>
      <p:sp>
        <p:nvSpPr>
          <p:cNvPr id="59" name="Tijdelijke aanduiding voor tekst 3">
            <a:extLst>
              <a:ext uri="{FF2B5EF4-FFF2-40B4-BE49-F238E27FC236}">
                <a16:creationId xmlns:a16="http://schemas.microsoft.com/office/drawing/2014/main" id="{6B4247C3-AD18-4740-B1A0-B64B53A16B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68296" y="4651432"/>
            <a:ext cx="1583918" cy="106780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>
              <a:spcAft>
                <a:spcPts val="600"/>
              </a:spcAft>
            </a:pPr>
            <a:r>
              <a:rPr lang="en-GB" sz="1200">
                <a:solidFill>
                  <a:schemeClr val="tx1"/>
                </a:solidFill>
              </a:rPr>
              <a:t>Add text and/or photo/ icon</a:t>
            </a:r>
          </a:p>
        </p:txBody>
      </p:sp>
      <p:sp>
        <p:nvSpPr>
          <p:cNvPr id="63" name="Tijdelijke aanduiding voor afbeelding 6">
            <a:extLst>
              <a:ext uri="{FF2B5EF4-FFF2-40B4-BE49-F238E27FC236}">
                <a16:creationId xmlns:a16="http://schemas.microsoft.com/office/drawing/2014/main" id="{779903D4-3383-4FA2-B5AC-CF3A9F9BCA8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288405" y="1273838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6" name="Tijdelijke aanduiding voor afbeelding 6">
            <a:extLst>
              <a:ext uri="{FF2B5EF4-FFF2-40B4-BE49-F238E27FC236}">
                <a16:creationId xmlns:a16="http://schemas.microsoft.com/office/drawing/2014/main" id="{C13389FC-41FD-4770-9C17-577800C51E04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072342" y="4795731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486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0F557-C3D2-47D7-9196-84752DD31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000" y="0"/>
            <a:ext cx="9825037" cy="79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A5ABDAB-4081-4D8C-9E9F-7C83983A47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11ABDE-7CE1-4D7A-81E9-F5B701673F28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5" name="Afbeelding 4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B9610B6B-5378-4F41-AB50-4915036243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9" name="Tijdelijke aanduiding voor grafiek 8">
            <a:extLst>
              <a:ext uri="{FF2B5EF4-FFF2-40B4-BE49-F238E27FC236}">
                <a16:creationId xmlns:a16="http://schemas.microsoft.com/office/drawing/2014/main" id="{AD1E5A11-680E-4C08-8230-5230AC6ECD2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709613" y="1268027"/>
            <a:ext cx="6840000" cy="482479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GB" dirty="0"/>
              <a:t>Chart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5E26D4-E7A6-48A1-9C8D-54ADC69EBDE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02000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C60B9C-8878-4C04-A894-A456961025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43024" y="1268413"/>
            <a:ext cx="2692050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41417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SmartArt 7">
            <a:extLst>
              <a:ext uri="{FF2B5EF4-FFF2-40B4-BE49-F238E27FC236}">
                <a16:creationId xmlns:a16="http://schemas.microsoft.com/office/drawing/2014/main" id="{FACD42FB-7B46-48E4-A881-3E981883FC74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700086" y="1268414"/>
            <a:ext cx="9825037" cy="48244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70F557-C3D2-47D7-9196-84752DD31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087" y="0"/>
            <a:ext cx="9825037" cy="79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A5ABDAB-4081-4D8C-9E9F-7C83983A47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11ABDE-7CE1-4D7A-81E9-F5B701673F28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4"/>
          <a:stretch/>
        </p:blipFill>
        <p:spPr>
          <a:xfrm rot="10800000">
            <a:off x="0" y="6325951"/>
            <a:ext cx="12192000" cy="540000"/>
          </a:xfrm>
          <a:prstGeom prst="rect">
            <a:avLst/>
          </a:prstGeom>
        </p:spPr>
      </p:pic>
      <p:pic>
        <p:nvPicPr>
          <p:cNvPr id="5" name="Afbeelding 4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B9610B6B-5378-4F41-AB50-4915036243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28045"/>
            <a:ext cx="897160" cy="360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0702630-281D-4805-9563-2FD1D0484EC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00087" y="792000"/>
            <a:ext cx="9825038" cy="328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accent1"/>
                </a:solidFill>
                <a:latin typeface="+mn-lt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EB3FE5-FE83-46D7-A651-44F2787748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0088" y="1268413"/>
            <a:ext cx="9834986" cy="315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45461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2">
    <p:bg>
      <p:bgPr>
        <a:gradFill flip="none" rotWithShape="1">
          <a:gsLst>
            <a:gs pos="65000">
              <a:schemeClr val="tx2"/>
            </a:gs>
            <a:gs pos="0">
              <a:schemeClr val="bg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18FC0F-8051-4D09-92C9-E4F9536D1E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7" y="1694971"/>
            <a:ext cx="10652125" cy="34680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</a:t>
            </a:r>
          </a:p>
        </p:txBody>
      </p:sp>
      <p:pic>
        <p:nvPicPr>
          <p:cNvPr id="5" name="Afbeelding 4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59B34F8E-6D5D-4C45-9AC5-CB39E40E6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18520"/>
            <a:ext cx="897160" cy="360000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B2B1B37-8514-4C61-9779-17AAC51EA1DC}"/>
              </a:ext>
            </a:extLst>
          </p:cNvPr>
          <p:cNvCxnSpPr>
            <a:cxnSpLocks/>
          </p:cNvCxnSpPr>
          <p:nvPr userDrawn="1"/>
        </p:nvCxnSpPr>
        <p:spPr>
          <a:xfrm>
            <a:off x="1526149" y="2795451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2B9D5FE-9C4E-4EC6-806C-04D48C4F6562}"/>
              </a:ext>
            </a:extLst>
          </p:cNvPr>
          <p:cNvCxnSpPr>
            <a:cxnSpLocks/>
          </p:cNvCxnSpPr>
          <p:nvPr userDrawn="1"/>
        </p:nvCxnSpPr>
        <p:spPr>
          <a:xfrm>
            <a:off x="1526149" y="4023360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968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2">
    <p:bg>
      <p:bgPr>
        <a:gradFill flip="none" rotWithShape="1">
          <a:gsLst>
            <a:gs pos="65000">
              <a:schemeClr val="bg2"/>
            </a:gs>
            <a:gs pos="100000">
              <a:schemeClr val="bg2">
                <a:alpha val="6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Afbeelding 4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D162A63A-0028-41CC-BC15-C69095920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18520"/>
            <a:ext cx="897160" cy="36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CABB19-FBB2-46B5-97C9-F9797A6EC8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7" y="1694971"/>
            <a:ext cx="10652125" cy="34680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F10EE31-0E29-439B-894F-26257F02CEA0}"/>
              </a:ext>
            </a:extLst>
          </p:cNvPr>
          <p:cNvCxnSpPr>
            <a:cxnSpLocks/>
          </p:cNvCxnSpPr>
          <p:nvPr userDrawn="1"/>
        </p:nvCxnSpPr>
        <p:spPr>
          <a:xfrm>
            <a:off x="1526149" y="2795451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496B1C7-F1E4-482E-84EA-F5D061494744}"/>
              </a:ext>
            </a:extLst>
          </p:cNvPr>
          <p:cNvCxnSpPr>
            <a:cxnSpLocks/>
          </p:cNvCxnSpPr>
          <p:nvPr userDrawn="1"/>
        </p:nvCxnSpPr>
        <p:spPr>
          <a:xfrm>
            <a:off x="1526149" y="4023360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4913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vider 2">
    <p:bg>
      <p:bgPr>
        <a:gradFill flip="none" rotWithShape="1">
          <a:gsLst>
            <a:gs pos="65000">
              <a:schemeClr val="accent2"/>
            </a:gs>
            <a:gs pos="100000">
              <a:schemeClr val="accent2">
                <a:alpha val="3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Afbeelding 4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D162A63A-0028-41CC-BC15-C69095920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18520"/>
            <a:ext cx="897160" cy="36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CABB19-FBB2-46B5-97C9-F9797A6EC8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7" y="1694971"/>
            <a:ext cx="10652125" cy="34680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F10EE31-0E29-439B-894F-26257F02CEA0}"/>
              </a:ext>
            </a:extLst>
          </p:cNvPr>
          <p:cNvCxnSpPr>
            <a:cxnSpLocks/>
          </p:cNvCxnSpPr>
          <p:nvPr userDrawn="1"/>
        </p:nvCxnSpPr>
        <p:spPr>
          <a:xfrm>
            <a:off x="1526149" y="2795451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496B1C7-F1E4-482E-84EA-F5D061494744}"/>
              </a:ext>
            </a:extLst>
          </p:cNvPr>
          <p:cNvCxnSpPr>
            <a:cxnSpLocks/>
          </p:cNvCxnSpPr>
          <p:nvPr userDrawn="1"/>
        </p:nvCxnSpPr>
        <p:spPr>
          <a:xfrm>
            <a:off x="1526149" y="4023360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167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gradFill flip="none" rotWithShape="1">
          <a:gsLst>
            <a:gs pos="65000">
              <a:schemeClr val="accent4"/>
            </a:gs>
            <a:gs pos="100000">
              <a:schemeClr val="accent4">
                <a:alpha val="6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Afbeelding 4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DB81A6B3-7317-47B7-891B-482C8D1BB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18520"/>
            <a:ext cx="897160" cy="36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BC6797-5625-4DB2-A32A-67FDA84A80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7" y="1694971"/>
            <a:ext cx="10652125" cy="34680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C7FC7247-2AF2-43CD-AE55-FF7C70805C7D}"/>
              </a:ext>
            </a:extLst>
          </p:cNvPr>
          <p:cNvCxnSpPr>
            <a:cxnSpLocks/>
          </p:cNvCxnSpPr>
          <p:nvPr userDrawn="1"/>
        </p:nvCxnSpPr>
        <p:spPr>
          <a:xfrm>
            <a:off x="1526149" y="2795451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21EAAE89-3520-4213-BC41-17D6B989F8E8}"/>
              </a:ext>
            </a:extLst>
          </p:cNvPr>
          <p:cNvCxnSpPr>
            <a:cxnSpLocks/>
          </p:cNvCxnSpPr>
          <p:nvPr userDrawn="1"/>
        </p:nvCxnSpPr>
        <p:spPr>
          <a:xfrm>
            <a:off x="1526149" y="4023360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40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A005B9E9-8573-43E5-9B56-9B5EF4F5B5C2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5000">
                <a:srgbClr val="55C7C4"/>
              </a:gs>
              <a:gs pos="100000">
                <a:srgbClr val="55C7C4">
                  <a:alpha val="3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504000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95F14B85-DF58-4236-B722-074E5A681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18520"/>
            <a:ext cx="897160" cy="36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FF25594-2E09-4FD4-9B2A-51AB5F595A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7" y="1694971"/>
            <a:ext cx="10652125" cy="34680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647F081-D7D8-4365-8ADE-612FF4956DF4}"/>
              </a:ext>
            </a:extLst>
          </p:cNvPr>
          <p:cNvCxnSpPr>
            <a:cxnSpLocks/>
          </p:cNvCxnSpPr>
          <p:nvPr userDrawn="1"/>
        </p:nvCxnSpPr>
        <p:spPr>
          <a:xfrm>
            <a:off x="1526149" y="2795451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D89B4E97-79CE-4C62-92C2-5A6B08C2D648}"/>
              </a:ext>
            </a:extLst>
          </p:cNvPr>
          <p:cNvCxnSpPr>
            <a:cxnSpLocks/>
          </p:cNvCxnSpPr>
          <p:nvPr userDrawn="1"/>
        </p:nvCxnSpPr>
        <p:spPr>
          <a:xfrm>
            <a:off x="1526149" y="4023360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95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2">
    <p:bg>
      <p:bgPr>
        <a:gradFill flip="none" rotWithShape="1">
          <a:gsLst>
            <a:gs pos="50000">
              <a:schemeClr val="accent5"/>
            </a:gs>
            <a:gs pos="100000">
              <a:schemeClr val="accent5">
                <a:alpha val="6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Afbeelding 4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0995FB85-C589-440B-B3A9-1DDD0FC40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18520"/>
            <a:ext cx="897160" cy="36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6A5FD5-977A-44B5-B5CD-0FBA702AFA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7" y="1694971"/>
            <a:ext cx="10652125" cy="34680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CFC4198-D8C7-4AEB-905C-209C17269A8D}"/>
              </a:ext>
            </a:extLst>
          </p:cNvPr>
          <p:cNvCxnSpPr>
            <a:cxnSpLocks/>
          </p:cNvCxnSpPr>
          <p:nvPr userDrawn="1"/>
        </p:nvCxnSpPr>
        <p:spPr>
          <a:xfrm>
            <a:off x="1526149" y="2795451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646DFC1C-E339-43DF-A3B8-173301E7122B}"/>
              </a:ext>
            </a:extLst>
          </p:cNvPr>
          <p:cNvCxnSpPr>
            <a:cxnSpLocks/>
          </p:cNvCxnSpPr>
          <p:nvPr userDrawn="1"/>
        </p:nvCxnSpPr>
        <p:spPr>
          <a:xfrm>
            <a:off x="1526149" y="4023360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1317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2">
    <p:bg>
      <p:bgPr>
        <a:gradFill flip="none" rotWithShape="1">
          <a:gsLst>
            <a:gs pos="65000">
              <a:schemeClr val="accent6"/>
            </a:gs>
            <a:gs pos="100000">
              <a:schemeClr val="accent6">
                <a:alpha val="3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504000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Afbeelding 4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D162A63A-0028-41CC-BC15-C69095920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18520"/>
            <a:ext cx="897160" cy="36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CABB19-FBB2-46B5-97C9-F9797A6EC8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7" y="1694971"/>
            <a:ext cx="10652125" cy="34680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F10EE31-0E29-439B-894F-26257F02CEA0}"/>
              </a:ext>
            </a:extLst>
          </p:cNvPr>
          <p:cNvCxnSpPr>
            <a:cxnSpLocks/>
          </p:cNvCxnSpPr>
          <p:nvPr userDrawn="1"/>
        </p:nvCxnSpPr>
        <p:spPr>
          <a:xfrm>
            <a:off x="1526149" y="2795451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496B1C7-F1E4-482E-84EA-F5D061494744}"/>
              </a:ext>
            </a:extLst>
          </p:cNvPr>
          <p:cNvCxnSpPr>
            <a:cxnSpLocks/>
          </p:cNvCxnSpPr>
          <p:nvPr userDrawn="1"/>
        </p:nvCxnSpPr>
        <p:spPr>
          <a:xfrm>
            <a:off x="1526149" y="4023360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097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qua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7035007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4EEBE9A-3D62-46D5-B3CD-B7B9A211B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7035007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32E6F59-DB25-BA7B-F80A-D5DFDD544D40}"/>
              </a:ext>
            </a:extLst>
          </p:cNvPr>
          <p:cNvSpPr/>
          <p:nvPr userDrawn="1"/>
        </p:nvSpPr>
        <p:spPr>
          <a:xfrm>
            <a:off x="7751763" y="0"/>
            <a:ext cx="3816350" cy="69311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A93562-BD93-DB1E-340B-43BE9B131F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7735" y="399339"/>
            <a:ext cx="3517504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3A0F26-1ECD-7A8F-0ACC-76E810DEA99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07735" y="1700215"/>
            <a:ext cx="3517503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F6CE45A0-CFF4-4C3E-ACA9-2CB50617E558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74561"/>
          </a:xfrm>
          <a:prstGeom prst="rect">
            <a:avLst/>
          </a:prstGeom>
          <a:gradFill flip="none" rotWithShape="1">
            <a:gsLst>
              <a:gs pos="0">
                <a:srgbClr val="BC6CBB"/>
              </a:gs>
              <a:gs pos="65000">
                <a:srgbClr val="981D97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98DDE062-6858-4302-A598-4D32A849CA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18520"/>
            <a:ext cx="897160" cy="36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139FF5-AB96-4DAA-83BE-0EA1A3D28B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7" y="1694971"/>
            <a:ext cx="10652125" cy="34680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E743C4D-2347-4984-B0E6-2167F87DE19D}"/>
              </a:ext>
            </a:extLst>
          </p:cNvPr>
          <p:cNvCxnSpPr>
            <a:cxnSpLocks/>
          </p:cNvCxnSpPr>
          <p:nvPr userDrawn="1"/>
        </p:nvCxnSpPr>
        <p:spPr>
          <a:xfrm>
            <a:off x="1526149" y="2795451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9650A42-1C25-47C0-B0FB-1CA1F06BA0DD}"/>
              </a:ext>
            </a:extLst>
          </p:cNvPr>
          <p:cNvCxnSpPr>
            <a:cxnSpLocks/>
          </p:cNvCxnSpPr>
          <p:nvPr userDrawn="1"/>
        </p:nvCxnSpPr>
        <p:spPr>
          <a:xfrm>
            <a:off x="1526149" y="4023360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1947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 23">
            <a:extLst>
              <a:ext uri="{FF2B5EF4-FFF2-40B4-BE49-F238E27FC236}">
                <a16:creationId xmlns:a16="http://schemas.microsoft.com/office/drawing/2014/main" id="{4A4C8455-FBF4-4ADC-B3E1-DD25A75302B4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5822"/>
          </a:xfrm>
          <a:prstGeom prst="rect">
            <a:avLst/>
          </a:prstGeom>
          <a:gradFill flip="none" rotWithShape="1">
            <a:gsLst>
              <a:gs pos="65000">
                <a:srgbClr val="D3007D"/>
              </a:gs>
              <a:gs pos="0">
                <a:srgbClr val="E259AA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504000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921FBAAD-C1A5-441A-B8D7-444B06DBC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18520"/>
            <a:ext cx="897160" cy="36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DA1812D-9DC4-437E-A677-E73BD2BF15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7" y="1694971"/>
            <a:ext cx="10652125" cy="34680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198CABEB-85C4-4EE4-8D66-F9DE08D3C85E}"/>
              </a:ext>
            </a:extLst>
          </p:cNvPr>
          <p:cNvCxnSpPr>
            <a:cxnSpLocks/>
          </p:cNvCxnSpPr>
          <p:nvPr userDrawn="1"/>
        </p:nvCxnSpPr>
        <p:spPr>
          <a:xfrm>
            <a:off x="1526149" y="2795451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1E855EC2-C5D4-4BDA-B42B-FF28B1203A55}"/>
              </a:ext>
            </a:extLst>
          </p:cNvPr>
          <p:cNvCxnSpPr>
            <a:cxnSpLocks/>
          </p:cNvCxnSpPr>
          <p:nvPr userDrawn="1"/>
        </p:nvCxnSpPr>
        <p:spPr>
          <a:xfrm>
            <a:off x="1526149" y="4023360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230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2">
    <p:bg>
      <p:bgPr>
        <a:gradFill flip="none" rotWithShape="1">
          <a:gsLst>
            <a:gs pos="100000">
              <a:srgbClr val="ED8B00">
                <a:lumMod val="100000"/>
                <a:alpha val="36000"/>
              </a:srgbClr>
            </a:gs>
            <a:gs pos="65000">
              <a:srgbClr val="ED8B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504000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Afbeelding 4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75B076F7-859A-455D-AE2B-DBBD0C9326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18520"/>
            <a:ext cx="897160" cy="36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A7E64C-DC9A-4D27-BB2E-2CE9850FFF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7" y="1694971"/>
            <a:ext cx="10652125" cy="34680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7E7AF31E-AB62-439E-9A8E-63B73B005CE5}"/>
              </a:ext>
            </a:extLst>
          </p:cNvPr>
          <p:cNvCxnSpPr>
            <a:cxnSpLocks/>
          </p:cNvCxnSpPr>
          <p:nvPr userDrawn="1"/>
        </p:nvCxnSpPr>
        <p:spPr>
          <a:xfrm>
            <a:off x="1526149" y="2795451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13558BD-70EF-4E4F-B87A-B5D5B473A215}"/>
              </a:ext>
            </a:extLst>
          </p:cNvPr>
          <p:cNvCxnSpPr>
            <a:cxnSpLocks/>
          </p:cNvCxnSpPr>
          <p:nvPr userDrawn="1"/>
        </p:nvCxnSpPr>
        <p:spPr>
          <a:xfrm>
            <a:off x="1526149" y="4023360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415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A005B9E9-8573-43E5-9B56-9B5EF4F5B5C2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5000">
                <a:srgbClr val="8BC400"/>
              </a:gs>
              <a:gs pos="100000">
                <a:srgbClr val="8BC400">
                  <a:alpha val="3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504000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5" descr="Afbeelding met tekening, bord&#10;&#10;Automatisch gegenereerde beschrijving">
            <a:extLst>
              <a:ext uri="{FF2B5EF4-FFF2-40B4-BE49-F238E27FC236}">
                <a16:creationId xmlns:a16="http://schemas.microsoft.com/office/drawing/2014/main" id="{95F14B85-DF58-4236-B722-074E5A681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5" y="6418520"/>
            <a:ext cx="897160" cy="36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FF25594-2E09-4FD4-9B2A-51AB5F595A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7" y="1694971"/>
            <a:ext cx="10652125" cy="34680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647F081-D7D8-4365-8ADE-612FF4956DF4}"/>
              </a:ext>
            </a:extLst>
          </p:cNvPr>
          <p:cNvCxnSpPr>
            <a:cxnSpLocks/>
          </p:cNvCxnSpPr>
          <p:nvPr userDrawn="1"/>
        </p:nvCxnSpPr>
        <p:spPr>
          <a:xfrm>
            <a:off x="1526149" y="2795451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D89B4E97-79CE-4C62-92C2-5A6B08C2D648}"/>
              </a:ext>
            </a:extLst>
          </p:cNvPr>
          <p:cNvCxnSpPr>
            <a:cxnSpLocks/>
          </p:cNvCxnSpPr>
          <p:nvPr userDrawn="1"/>
        </p:nvCxnSpPr>
        <p:spPr>
          <a:xfrm>
            <a:off x="1526149" y="4023360"/>
            <a:ext cx="90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53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3 Divisio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afbeelding 60" descr="Afbeelding met binnen, persoon, man, kijken&#10;&#10;Automatisch gegenereerde beschrijving">
            <a:extLst>
              <a:ext uri="{FF2B5EF4-FFF2-40B4-BE49-F238E27FC236}">
                <a16:creationId xmlns:a16="http://schemas.microsoft.com/office/drawing/2014/main" id="{3F155E65-AD0B-4DA9-81C7-DABEA0BBE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 b="4867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Rectangle 29">
            <a:extLst>
              <a:ext uri="{FF2B5EF4-FFF2-40B4-BE49-F238E27FC236}">
                <a16:creationId xmlns:a16="http://schemas.microsoft.com/office/drawing/2014/main" id="{6920B405-5459-4E04-B04A-1F5999B863B7}"/>
              </a:ext>
            </a:extLst>
          </p:cNvPr>
          <p:cNvSpPr/>
          <p:nvPr userDrawn="1"/>
        </p:nvSpPr>
        <p:spPr>
          <a:xfrm>
            <a:off x="1" y="3888001"/>
            <a:ext cx="2700000" cy="18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63053DA-8A70-47D6-A1D9-F6D4D5FFD2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00001" y="3888000"/>
            <a:ext cx="9492026" cy="183600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lIns="360000" tIns="0" rIns="360000" bIns="540000" anchor="ctr" anchorCtr="0">
            <a:normAutofit/>
          </a:bodyPr>
          <a:lstStyle>
            <a:lvl1pPr>
              <a:lnSpc>
                <a:spcPct val="75000"/>
              </a:lnSpc>
              <a:spcAft>
                <a:spcPts val="0"/>
              </a:spcAft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080937" y="5291998"/>
            <a:ext cx="2340000" cy="1830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cap="all" baseline="0">
                <a:solidFill>
                  <a:schemeClr val="bg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3080937" y="5519595"/>
            <a:ext cx="1800000" cy="184706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50" b="0" cap="all" baseline="0">
                <a:solidFill>
                  <a:schemeClr val="bg1"/>
                </a:solidFill>
              </a:defRPr>
            </a:lvl1pPr>
          </a:lstStyle>
          <a:p>
            <a:fld id="{22927A42-5182-49B8-A968-DA9EDE7C2779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080937" y="4935253"/>
            <a:ext cx="9064771" cy="289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E7BDC8E-F182-4A2D-9A64-581F8BD24A3F}"/>
              </a:ext>
            </a:extLst>
          </p:cNvPr>
          <p:cNvCxnSpPr/>
          <p:nvPr userDrawn="1"/>
        </p:nvCxnSpPr>
        <p:spPr>
          <a:xfrm>
            <a:off x="0" y="388800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1647267-1DC0-4785-B52F-1C89C451BC20}"/>
              </a:ext>
            </a:extLst>
          </p:cNvPr>
          <p:cNvCxnSpPr/>
          <p:nvPr userDrawn="1"/>
        </p:nvCxnSpPr>
        <p:spPr>
          <a:xfrm>
            <a:off x="0" y="5720760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fbeelding 19" descr="Afbeelding met tekening&#10;&#10;Automatisch gegenereerde beschrijving">
            <a:extLst>
              <a:ext uri="{FF2B5EF4-FFF2-40B4-BE49-F238E27FC236}">
                <a16:creationId xmlns:a16="http://schemas.microsoft.com/office/drawing/2014/main" id="{02BF667F-C066-4225-9560-55F131B35A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0" y="4389574"/>
            <a:ext cx="215095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40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text/objec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300166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13 June, 2024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629602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2 Calibri Bold 23pt</a:t>
            </a:r>
          </a:p>
          <a:p>
            <a:pPr lvl="2"/>
            <a:endParaRPr lang="en-US"/>
          </a:p>
          <a:p>
            <a:r>
              <a:rPr lang="en-US"/>
              <a:t>Body copy set in CALIBRI REGULAR 18pt. </a:t>
            </a:r>
            <a:r>
              <a:rPr lang="en-US" err="1"/>
              <a:t>Assit</a:t>
            </a:r>
            <a:r>
              <a:rPr lang="en-US"/>
              <a:t> am </a:t>
            </a:r>
            <a:r>
              <a:rPr lang="en-US" err="1"/>
              <a:t>reicit</a:t>
            </a:r>
            <a:r>
              <a:rPr lang="en-US"/>
              <a:t> et </a:t>
            </a:r>
            <a:r>
              <a:rPr lang="en-US" err="1"/>
              <a:t>harum</a:t>
            </a:r>
            <a:r>
              <a:rPr lang="en-US"/>
              <a:t> qui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  <a:p>
            <a:endParaRPr lang="en-US"/>
          </a:p>
          <a:p>
            <a:pPr lvl="1"/>
            <a:r>
              <a:rPr lang="en-US"/>
              <a:t>Heading level 3 Calibri Bold 18pt</a:t>
            </a:r>
          </a:p>
          <a:p>
            <a:r>
              <a:rPr lang="en-US"/>
              <a:t>Od </a:t>
            </a:r>
            <a:r>
              <a:rPr lang="en-US" err="1"/>
              <a:t>utempossi</a:t>
            </a:r>
            <a:r>
              <a:rPr lang="en-US"/>
              <a:t> </a:t>
            </a:r>
            <a:r>
              <a:rPr lang="en-US" err="1"/>
              <a:t>nonsedi</a:t>
            </a:r>
            <a:r>
              <a:rPr lang="en-US"/>
              <a:t> re </a:t>
            </a:r>
            <a:r>
              <a:rPr lang="en-US" err="1"/>
              <a:t>aut</a:t>
            </a:r>
            <a:r>
              <a:rPr lang="en-US"/>
              <a:t> a quo </a:t>
            </a:r>
            <a:r>
              <a:rPr lang="en-US" err="1"/>
              <a:t>blandel</a:t>
            </a:r>
            <a:r>
              <a:rPr lang="en-US"/>
              <a:t> </a:t>
            </a:r>
            <a:r>
              <a:rPr lang="en-US" err="1"/>
              <a:t>endelesed</a:t>
            </a:r>
            <a:r>
              <a:rPr lang="en-US"/>
              <a:t> que </a:t>
            </a:r>
            <a:r>
              <a:rPr lang="en-US" err="1"/>
              <a:t>ventio</a:t>
            </a:r>
            <a:r>
              <a:rPr lang="en-US"/>
              <a:t> </a:t>
            </a:r>
            <a:r>
              <a:rPr lang="en-US" err="1"/>
              <a:t>oditati</a:t>
            </a:r>
            <a:r>
              <a:rPr lang="en-US"/>
              <a:t> </a:t>
            </a:r>
            <a:r>
              <a:rPr lang="en-US" err="1"/>
              <a:t>berovide</a:t>
            </a:r>
            <a:r>
              <a:rPr lang="en-US"/>
              <a:t> res </a:t>
            </a:r>
            <a:r>
              <a:rPr lang="en-US" err="1"/>
              <a:t>nonem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moditium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endis</a:t>
            </a:r>
            <a:r>
              <a:rPr lang="en-US"/>
              <a:t> ma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sinimod</a:t>
            </a:r>
            <a:r>
              <a:rPr lang="en-US"/>
              <a:t> </a:t>
            </a:r>
            <a:r>
              <a:rPr lang="en-US" err="1"/>
              <a:t>modist</a:t>
            </a:r>
            <a:r>
              <a:rPr lang="en-US"/>
              <a:t>. </a:t>
            </a:r>
          </a:p>
          <a:p>
            <a:r>
              <a:rPr lang="en-US"/>
              <a:t>Con resto </a:t>
            </a:r>
            <a:r>
              <a:rPr lang="en-US" err="1"/>
              <a:t>volorem</a:t>
            </a:r>
            <a:r>
              <a:rPr lang="en-US"/>
              <a:t> </a:t>
            </a:r>
            <a:r>
              <a:rPr lang="en-US" err="1"/>
              <a:t>poritiis</a:t>
            </a:r>
            <a:r>
              <a:rPr lang="en-US"/>
              <a:t> que </a:t>
            </a:r>
            <a:r>
              <a:rPr lang="en-US" err="1"/>
              <a:t>aceperio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Itat</a:t>
            </a:r>
            <a:r>
              <a:rPr lang="en-US"/>
              <a:t> </a:t>
            </a:r>
            <a:r>
              <a:rPr lang="en-US" err="1"/>
              <a:t>faccatendi</a:t>
            </a:r>
            <a:r>
              <a:rPr lang="en-US"/>
              <a:t> </a:t>
            </a:r>
            <a:r>
              <a:rPr lang="en-US" err="1"/>
              <a:t>coriam</a:t>
            </a:r>
            <a:r>
              <a:rPr lang="en-US"/>
              <a:t> </a:t>
            </a:r>
            <a:r>
              <a:rPr lang="en-US" err="1"/>
              <a:t>cullore</a:t>
            </a:r>
            <a:r>
              <a:rPr lang="en-US"/>
              <a:t> </a:t>
            </a:r>
            <a:r>
              <a:rPr lang="en-US" err="1"/>
              <a:t>perecus</a:t>
            </a:r>
            <a:r>
              <a:rPr lang="en-US"/>
              <a:t> </a:t>
            </a:r>
            <a:r>
              <a:rPr lang="en-US" err="1"/>
              <a:t>daectatecus</a:t>
            </a:r>
            <a:r>
              <a:rPr lang="en-US"/>
              <a:t>, </a:t>
            </a:r>
            <a:r>
              <a:rPr lang="en-US" err="1"/>
              <a:t>sequis</a:t>
            </a:r>
            <a:r>
              <a:rPr lang="en-US"/>
              <a:t> </a:t>
            </a:r>
            <a:r>
              <a:rPr lang="en-US" err="1"/>
              <a:t>apidictatque</a:t>
            </a:r>
            <a:r>
              <a:rPr lang="en-US"/>
              <a:t> </a:t>
            </a:r>
            <a:r>
              <a:rPr lang="en-US" err="1"/>
              <a:t>poria</a:t>
            </a:r>
            <a:r>
              <a:rPr lang="en-US"/>
              <a:t> </a:t>
            </a:r>
            <a:r>
              <a:rPr lang="en-US" err="1"/>
              <a:t>voloribust</a:t>
            </a:r>
            <a:r>
              <a:rPr lang="en-US"/>
              <a:t> </a:t>
            </a:r>
            <a:r>
              <a:rPr lang="en-US" err="1"/>
              <a:t>prore</a:t>
            </a:r>
            <a:r>
              <a:rPr lang="en-US"/>
              <a:t>, </a:t>
            </a:r>
            <a:r>
              <a:rPr lang="en-US" err="1"/>
              <a:t>senduntistis</a:t>
            </a:r>
            <a:r>
              <a:rPr lang="en-US"/>
              <a:t> </a:t>
            </a:r>
            <a:r>
              <a:rPr lang="en-US" err="1"/>
              <a:t>exces</a:t>
            </a:r>
            <a:r>
              <a:rPr lang="en-US"/>
              <a:t> </a:t>
            </a:r>
            <a:r>
              <a:rPr lang="en-US" err="1"/>
              <a:t>acero</a:t>
            </a:r>
            <a:r>
              <a:rPr lang="en-US"/>
              <a:t> ex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solupta</a:t>
            </a:r>
            <a:r>
              <a:rPr lang="en-US"/>
              <a:t> nonet </a:t>
            </a:r>
            <a:r>
              <a:rPr lang="en-US" err="1"/>
              <a:t>liquis</a:t>
            </a:r>
            <a:r>
              <a:rPr lang="en-US"/>
              <a:t> </a:t>
            </a:r>
            <a:r>
              <a:rPr lang="en-US" err="1"/>
              <a:t>estemquae</a:t>
            </a:r>
            <a:r>
              <a:rPr lang="en-US"/>
              <a:t> </a:t>
            </a:r>
            <a:r>
              <a:rPr lang="en-US" err="1"/>
              <a:t>optatem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moloreped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porae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2D2D34A-ACD0-4E97-94D1-DE99546607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698" y="6352493"/>
            <a:ext cx="1357968" cy="5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4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vy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8B974B4-AB3D-49C0-BDB0-F7CE273521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379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687D126-6A93-0D5B-FBE3-3EE48CF9EBB5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47F545-B822-63F8-64E2-95C02033C09D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4A69F4F-D283-90F0-373E-03EE63CDFA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6B6F85-89FE-4CF7-88EE-24290BA4D67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48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12A52E97-A258-8645-873A-FBD66BD5B8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: Wave Divider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6B6F85-89FE-4CF7-88EE-24290BA4D67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801684-AC45-4B01-D88B-4A11373A5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7DB12ADD-FFA6-5123-0248-CD90230A18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347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6B6F85-89FE-4CF7-88EE-24290BA4D67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68DC748B-9B9B-5DC6-4FC0-4026B656B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5E03CD-C729-4A03-AB34-45F67EE351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938194D-72CD-4A8E-8097-8D41CFB9A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151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qua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7035007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4EEBE9A-3D62-46D5-B3CD-B7B9A211B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7035007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32E6F59-DB25-BA7B-F80A-D5DFDD544D40}"/>
              </a:ext>
            </a:extLst>
          </p:cNvPr>
          <p:cNvSpPr/>
          <p:nvPr userDrawn="1"/>
        </p:nvSpPr>
        <p:spPr>
          <a:xfrm>
            <a:off x="7751763" y="0"/>
            <a:ext cx="3816350" cy="69311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A93562-BD93-DB1E-340B-43BE9B131F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7735" y="399339"/>
            <a:ext cx="3517504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3A0F26-1ECD-7A8F-0ACC-76E810DEA99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07735" y="1700215"/>
            <a:ext cx="3517503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2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619152F-5268-47AC-8FC6-0449076BAF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528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008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accent6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8691E29-7613-48FA-B09A-ED0DCE7E44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882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2896554-827C-41F3-A6FD-9B831D3DB2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981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8C59B0D-9C51-4F26-ABF9-765CCAE5512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1A37E7E-B0CA-4B72-9739-7EC9D4087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16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2024A7C-36EF-4D2A-85B3-48D326F67F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645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3BDA325-4463-4787-BE94-5920C86D397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D333206-A8E6-4D25-8E6B-88555EE31D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FCF64706-833B-4B6D-947A-D12EBF675A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3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414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05BBD0-3AF6-4AC6-8848-4E2A04757554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158F32-0808-4B00-A4D4-AEA0D9F30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FE3B9C13-49EE-4EB9-BC06-51B987A418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344250"/>
          </a:xfrm>
        </p:spPr>
        <p:txBody>
          <a:bodyPr tIns="0" bIns="0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344250"/>
          </a:xfrm>
        </p:spPr>
        <p:txBody>
          <a:bodyPr tIns="0" bIns="0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93BD8FC-750C-4FC4-99C0-AA7DA8F481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22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9CDA34-3871-4E78-8552-E673FFD0968C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58DA80B-4431-2E72-2814-29B167CB9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E5BB118-742C-3D96-E9CB-1C30BDA51F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92534D2-0F7F-FE1F-2CC0-D9B6D00B5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87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9CDA34-3871-4E78-8552-E673FFD0968C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E5BB118-742C-3D96-E9CB-1C30BDA51F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59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A29D8A-F35D-4E94-BD34-8742B1252002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0B1F788D-B2EF-47D6-AD4A-7ED7F8E498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E30DAE-B808-0E86-9019-D3113E44AB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6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0EAD5F-4457-4818-9855-8132BA3EBF7D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11F49F8-F2D8-4DBE-87FF-5098BEDF19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290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range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3D0F6B-93EC-4607-AEA8-6D4F5EFF620A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4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061D49-1E65-43EF-96C6-670E57051D3F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rgbClr val="0026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text, beverage&#10;&#10;Description automatically generated">
            <a:extLst>
              <a:ext uri="{FF2B5EF4-FFF2-40B4-BE49-F238E27FC236}">
                <a16:creationId xmlns:a16="http://schemas.microsoft.com/office/drawing/2014/main" id="{09FA027C-8923-44D2-B039-5EE3FE5D341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61" t="1768" r="29377" b="5492"/>
          <a:stretch>
            <a:fillRect/>
          </a:stretch>
        </p:blipFill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A picture containing tree, electronics, person, outdoor&#10;&#10;Description automatically generated">
            <a:extLst>
              <a:ext uri="{FF2B5EF4-FFF2-40B4-BE49-F238E27FC236}">
                <a16:creationId xmlns:a16="http://schemas.microsoft.com/office/drawing/2014/main" id="{3E935661-9A8E-4DC7-A700-CB95EFD54118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38" t="1080" r="22845" b="3335"/>
          <a:stretch/>
        </p:blipFill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 descr="A picture containing text, person, bottle&#10;&#10;Description automatically generated">
            <a:extLst>
              <a:ext uri="{FF2B5EF4-FFF2-40B4-BE49-F238E27FC236}">
                <a16:creationId xmlns:a16="http://schemas.microsoft.com/office/drawing/2014/main" id="{A64D5F30-9A0C-482C-9E04-51BBDFC1AE90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427" t="7585" r="20393" b="56207"/>
          <a:stretch/>
        </p:blipFill>
        <p:spPr>
          <a:xfrm>
            <a:off x="3048000" y="0"/>
            <a:ext cx="3048000" cy="6857999"/>
          </a:xfrm>
          <a:custGeom>
            <a:avLst/>
            <a:gdLst>
              <a:gd name="connsiteX0" fmla="*/ 0 w 3048000"/>
              <a:gd name="connsiteY0" fmla="*/ 0 h 6857999"/>
              <a:gd name="connsiteX1" fmla="*/ 3048000 w 3048000"/>
              <a:gd name="connsiteY1" fmla="*/ 0 h 6857999"/>
              <a:gd name="connsiteX2" fmla="*/ 3048000 w 3048000"/>
              <a:gd name="connsiteY2" fmla="*/ 6857999 h 6857999"/>
              <a:gd name="connsiteX3" fmla="*/ 0 w 3048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7999">
                <a:moveTo>
                  <a:pt x="0" y="0"/>
                </a:moveTo>
                <a:lnTo>
                  <a:pt x="3048000" y="0"/>
                </a:lnTo>
                <a:lnTo>
                  <a:pt x="3048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6" name="Picture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52714BB2-0AD6-4B10-A5E4-2AAB42841A77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5" t="6107" r="61412" b="17863"/>
          <a:stretch>
            <a:fillRect/>
          </a:stretch>
        </p:blipFill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 descr="A picture containing person, table, sitting, indoor&#10;&#10;Description automatically generated">
            <a:extLst>
              <a:ext uri="{FF2B5EF4-FFF2-40B4-BE49-F238E27FC236}">
                <a16:creationId xmlns:a16="http://schemas.microsoft.com/office/drawing/2014/main" id="{6CE4BBFF-C9A1-4B32-81AA-A2ECB6153BC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2" t="3253" r="29965" b="3514"/>
          <a:stretch>
            <a:fillRect/>
          </a:stretch>
        </p:blipFill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7" descr="A picture containing person, outdoor, people&#10;&#10;Description automatically generated">
            <a:extLst>
              <a:ext uri="{FF2B5EF4-FFF2-40B4-BE49-F238E27FC236}">
                <a16:creationId xmlns:a16="http://schemas.microsoft.com/office/drawing/2014/main" id="{A926C321-7C3D-417D-9161-9B8FDB9FC5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26" t="6659" r="50500" b="6659"/>
          <a:stretch>
            <a:fillRect/>
          </a:stretch>
        </p:blipFill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Picture 8" descr="A picture containing coffee, breakfast, meal&#10;&#10;Description automatically generated">
            <a:extLst>
              <a:ext uri="{FF2B5EF4-FFF2-40B4-BE49-F238E27FC236}">
                <a16:creationId xmlns:a16="http://schemas.microsoft.com/office/drawing/2014/main" id="{ED0C79B8-DF73-42AD-9844-5CC7C3D03AAA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01" t="3213" r="38598" b="4684"/>
          <a:stretch>
            <a:fillRect/>
          </a:stretch>
        </p:blipFill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D08C949-713A-4E41-9D3B-6A159C3D7A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7" t="1548" r="10478" b="1548"/>
          <a:stretch>
            <a:fillRect/>
          </a:stretch>
        </p:blipFill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10" descr="A picture containing cup, food, drink, beverage&#10;&#10;Description automatically generated">
            <a:extLst>
              <a:ext uri="{FF2B5EF4-FFF2-40B4-BE49-F238E27FC236}">
                <a16:creationId xmlns:a16="http://schemas.microsoft.com/office/drawing/2014/main" id="{8095D708-0E2A-4BB8-82DD-A9B06BE8782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223" r="11113"/>
          <a:stretch/>
        </p:blipFill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" name="Picture 11" descr="A picture containing text, bottle, beverage, fruit drink&#10;&#10;Description automatically generated">
            <a:extLst>
              <a:ext uri="{FF2B5EF4-FFF2-40B4-BE49-F238E27FC236}">
                <a16:creationId xmlns:a16="http://schemas.microsoft.com/office/drawing/2014/main" id="{197A0202-FF09-4E84-AA09-A18E457F710E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02" t="4484" r="30039" b="7452"/>
          <a:stretch/>
        </p:blipFill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 descr="A picture containing indoor, fruit, counter, orange&#10;&#10;Description automatically generated">
            <a:extLst>
              <a:ext uri="{FF2B5EF4-FFF2-40B4-BE49-F238E27FC236}">
                <a16:creationId xmlns:a16="http://schemas.microsoft.com/office/drawing/2014/main" id="{70F947CE-AC24-4621-8F15-1BFE5D11ADBD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45" t="3049" r="38765" b="2590"/>
          <a:stretch/>
        </p:blipFill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13" descr="A picture containing text, person, bottle&#10;&#10;Description automatically generated">
            <a:extLst>
              <a:ext uri="{FF2B5EF4-FFF2-40B4-BE49-F238E27FC236}">
                <a16:creationId xmlns:a16="http://schemas.microsoft.com/office/drawing/2014/main" id="{7F9A9FDE-87F4-4C06-96C6-A5AD9AD321C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8" t="1692" r="70277" b="41592"/>
          <a:stretch/>
        </p:blipFill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278000-7E27-428E-9372-35CDEECBB1EB}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002677"/>
          </a:solidFill>
          <a:ln>
            <a:solidFill>
              <a:srgbClr val="002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A32C17-1F58-4D48-97E6-DF1BBF81FF93}"/>
              </a:ext>
            </a:extLst>
          </p:cNvPr>
          <p:cNvSpPr/>
          <p:nvPr userDrawn="1"/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002677"/>
          </a:solidFill>
          <a:ln>
            <a:solidFill>
              <a:srgbClr val="002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64C709-6916-4AC5-8A0E-BE9BB2E82B13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002677"/>
          </a:solidFill>
          <a:ln>
            <a:solidFill>
              <a:srgbClr val="002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AB42A3-D517-4C72-8449-C5D5949C458C}"/>
              </a:ext>
            </a:extLst>
          </p:cNvPr>
          <p:cNvSpPr/>
          <p:nvPr userDrawn="1"/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002677"/>
          </a:solidFill>
          <a:ln>
            <a:solidFill>
              <a:srgbClr val="002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98EEDD-894C-44EF-9AF8-9D0FFCE55779}"/>
              </a:ext>
            </a:extLst>
          </p:cNvPr>
          <p:cNvCxnSpPr>
            <a:cxnSpLocks/>
          </p:cNvCxnSpPr>
          <p:nvPr userDrawn="1"/>
        </p:nvCxnSpPr>
        <p:spPr>
          <a:xfrm>
            <a:off x="1914618" y="3781887"/>
            <a:ext cx="83627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5F426ABB-9C3B-5515-9171-1110B5FEF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79500" y="1635536"/>
            <a:ext cx="4230991" cy="157290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90F2D50-55B2-9662-8244-A0427F6B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4618" y="4782335"/>
            <a:ext cx="8362766" cy="440129"/>
          </a:xfrm>
        </p:spPr>
        <p:txBody>
          <a:bodyPr anchor="t">
            <a:noAutofit/>
          </a:bodyPr>
          <a:lstStyle>
            <a:lvl1pPr marL="0" algn="ctr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INSERT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6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D0F01E-7057-94E1-ADE6-BC0EA0A2B8F8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bg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BEDE4-9593-CA32-C4B3-34E01A8D42DB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D25CB7-8B40-406C-B1C3-A2CE58F27A0A}"/>
              </a:ext>
            </a:extLst>
          </p:cNvPr>
          <p:cNvSpPr/>
          <p:nvPr userDrawn="1"/>
        </p:nvSpPr>
        <p:spPr>
          <a:xfrm>
            <a:off x="11593914" y="0"/>
            <a:ext cx="5980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tx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C0D980A-AB73-4C99-B884-3F2C8E325B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86" y="5827183"/>
            <a:ext cx="1923331" cy="5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: Wave Divid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tx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C0D980A-AB73-4C99-B884-3F2C8E325B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86" y="5827183"/>
            <a:ext cx="1923331" cy="59741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7EC772-D6A9-F9B1-8AD9-C290583ED3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D25CB7-8B40-406C-B1C3-A2CE58F27A0A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20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tx2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EFDAAC8-E380-4344-AB86-59AD5EBC2E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791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D25CB7-8B40-406C-B1C3-A2CE58F27A0A}"/>
              </a:ext>
            </a:extLst>
          </p:cNvPr>
          <p:cNvSpPr/>
          <p:nvPr userDrawn="1"/>
        </p:nvSpPr>
        <p:spPr>
          <a:xfrm>
            <a:off x="11593914" y="0"/>
            <a:ext cx="5980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tx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C0D980A-AB73-4C99-B884-3F2C8E325B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86" y="5827183"/>
            <a:ext cx="1923331" cy="5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37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559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52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006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919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025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3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44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53398517-FF23-4CA5-8CA3-0E4CEAFFED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4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B974F11-A5F4-4C92-897C-540F5F45A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869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34425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34425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1993434-44DB-4E96-8B57-7AF36085E3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4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76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6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DFE5459-8B03-9B8D-9C97-ECFECACB1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8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32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: Wav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1264B69A-CE70-FB54-25B2-70D7AAFDFF00}"/>
              </a:ext>
            </a:extLst>
          </p:cNvPr>
          <p:cNvSpPr/>
          <p:nvPr userDrawn="1"/>
        </p:nvSpPr>
        <p:spPr>
          <a:xfrm rot="16200000">
            <a:off x="-264380" y="264380"/>
            <a:ext cx="6858000" cy="6329237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6B6F85-89FE-4CF7-88EE-24290BA4D67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4515205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4C7CA5ED-CF96-84FD-3339-65A04A3F66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616" y="5769519"/>
            <a:ext cx="1976128" cy="7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vy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B44C4B-4869-4093-A1F8-FC7386930395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48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717CB-4BB1-D856-2195-8E1782D97C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BBD34F3-C521-A422-7287-8339A45A47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83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vy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A183094-1AFD-43A1-97E0-D0B2A1AACB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06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EC843E-098B-B105-E133-C2162AEF4B5B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rgbClr val="00B4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6E0E24-82D8-D624-4F37-AF66F44A8547}"/>
              </a:ext>
            </a:extLst>
          </p:cNvPr>
          <p:cNvSpPr/>
          <p:nvPr userDrawn="1"/>
        </p:nvSpPr>
        <p:spPr>
          <a:xfrm>
            <a:off x="0" y="0"/>
            <a:ext cx="562994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B1DC3EE3-D416-1CFE-AA4D-B51AD12553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08FABF-FB33-4E95-B1AF-1D06B689974C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defRPr lang="en-GB" sz="48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FBFE42-B05F-1582-7853-53F38EB062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393DC83-7458-547B-CA0D-F26371269CB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5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838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  <p15:guide id="9" orient="horz" pos="36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037" y="0"/>
            <a:ext cx="9825037" cy="79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HEADING LEVEL 1 IN Calibri bold 26PT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880" y="401779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bg1">
                    <a:lumMod val="50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A7DB850F-024D-48AD-9C10-CE9DB8FF097B}"/>
              </a:ext>
            </a:extLst>
          </p:cNvPr>
          <p:cNvGrpSpPr/>
          <p:nvPr userDrawn="1"/>
        </p:nvGrpSpPr>
        <p:grpSpPr>
          <a:xfrm>
            <a:off x="0" y="7071126"/>
            <a:ext cx="6183546" cy="360560"/>
            <a:chOff x="3511438" y="6677721"/>
            <a:chExt cx="6183546" cy="360560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1A7EAD92-E19F-41C4-9F95-25670E00018B}"/>
                </a:ext>
              </a:extLst>
            </p:cNvPr>
            <p:cNvSpPr>
              <a:spLocks/>
            </p:cNvSpPr>
            <p:nvPr/>
          </p:nvSpPr>
          <p:spPr>
            <a:xfrm>
              <a:off x="3511438" y="6677723"/>
              <a:ext cx="348243" cy="360558"/>
            </a:xfrm>
            <a:prstGeom prst="rect">
              <a:avLst/>
            </a:pr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495B9DDD-72BB-4B00-8B64-A23AB5A5D8F7}"/>
                </a:ext>
              </a:extLst>
            </p:cNvPr>
            <p:cNvSpPr>
              <a:spLocks/>
            </p:cNvSpPr>
            <p:nvPr/>
          </p:nvSpPr>
          <p:spPr>
            <a:xfrm>
              <a:off x="5131876" y="6677723"/>
              <a:ext cx="348243" cy="360558"/>
            </a:xfrm>
            <a:prstGeom prst="rect">
              <a:avLst/>
            </a:prstGeom>
            <a:solidFill>
              <a:srgbClr val="55C7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FAAF4FDD-CCED-4CEC-8163-23A1DBB374BF}"/>
                </a:ext>
              </a:extLst>
            </p:cNvPr>
            <p:cNvSpPr>
              <a:spLocks/>
            </p:cNvSpPr>
            <p:nvPr/>
          </p:nvSpPr>
          <p:spPr>
            <a:xfrm>
              <a:off x="3916549" y="6677722"/>
              <a:ext cx="348243" cy="360558"/>
            </a:xfrm>
            <a:prstGeom prst="rect">
              <a:avLst/>
            </a:pr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0FF57FF-78B5-45C7-9A3C-283954457434}"/>
                </a:ext>
              </a:extLst>
            </p:cNvPr>
            <p:cNvSpPr>
              <a:spLocks/>
            </p:cNvSpPr>
            <p:nvPr/>
          </p:nvSpPr>
          <p:spPr>
            <a:xfrm>
              <a:off x="5536987" y="6677722"/>
              <a:ext cx="348243" cy="360558"/>
            </a:xfrm>
            <a:prstGeom prst="rect">
              <a:avLst/>
            </a:prstGeom>
            <a:solidFill>
              <a:srgbClr val="0088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A9FE46B-601D-4256-97EF-D28034FE0A3A}"/>
                </a:ext>
              </a:extLst>
            </p:cNvPr>
            <p:cNvSpPr>
              <a:spLocks/>
            </p:cNvSpPr>
            <p:nvPr/>
          </p:nvSpPr>
          <p:spPr>
            <a:xfrm>
              <a:off x="4321658" y="6677722"/>
              <a:ext cx="348243" cy="360558"/>
            </a:xfrm>
            <a:prstGeom prst="rect">
              <a:avLst/>
            </a:pr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A85228D1-E2ED-4544-999A-E4CA93137DE0}"/>
                </a:ext>
              </a:extLst>
            </p:cNvPr>
            <p:cNvSpPr>
              <a:spLocks/>
            </p:cNvSpPr>
            <p:nvPr/>
          </p:nvSpPr>
          <p:spPr>
            <a:xfrm>
              <a:off x="5942096" y="6677722"/>
              <a:ext cx="348243" cy="360558"/>
            </a:xfrm>
            <a:prstGeom prst="rect">
              <a:avLst/>
            </a:prstGeom>
            <a:solidFill>
              <a:srgbClr val="4E2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3075072-DFCC-4627-B21A-547E7A57F32C}"/>
                </a:ext>
              </a:extLst>
            </p:cNvPr>
            <p:cNvSpPr>
              <a:spLocks/>
            </p:cNvSpPr>
            <p:nvPr/>
          </p:nvSpPr>
          <p:spPr>
            <a:xfrm>
              <a:off x="4726768" y="6677722"/>
              <a:ext cx="348243" cy="360558"/>
            </a:xfrm>
            <a:prstGeom prst="rect">
              <a:avLst/>
            </a:prstGeom>
            <a:solidFill>
              <a:srgbClr val="59C8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7C2A07F1-BE5C-46C8-8D6F-35AF4EF0F125}"/>
                </a:ext>
              </a:extLst>
            </p:cNvPr>
            <p:cNvSpPr>
              <a:spLocks/>
            </p:cNvSpPr>
            <p:nvPr/>
          </p:nvSpPr>
          <p:spPr>
            <a:xfrm>
              <a:off x="6347208" y="6677722"/>
              <a:ext cx="348243" cy="360558"/>
            </a:xfrm>
            <a:prstGeom prst="rect">
              <a:avLst/>
            </a:prstGeom>
            <a:solidFill>
              <a:srgbClr val="9283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E89C413-14E1-4A4D-9197-7A5CC8A4EDEA}"/>
                </a:ext>
              </a:extLst>
            </p:cNvPr>
            <p:cNvSpPr>
              <a:spLocks/>
            </p:cNvSpPr>
            <p:nvPr/>
          </p:nvSpPr>
          <p:spPr>
            <a:xfrm>
              <a:off x="6925556" y="6677722"/>
              <a:ext cx="348243" cy="360558"/>
            </a:xfrm>
            <a:prstGeom prst="rect">
              <a:avLst/>
            </a:prstGeom>
            <a:solidFill>
              <a:srgbClr val="981D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B9ED090-9B12-4E2B-B787-7F3E8535CC04}"/>
                </a:ext>
              </a:extLst>
            </p:cNvPr>
            <p:cNvSpPr>
              <a:spLocks/>
            </p:cNvSpPr>
            <p:nvPr/>
          </p:nvSpPr>
          <p:spPr>
            <a:xfrm>
              <a:off x="8539681" y="6677722"/>
              <a:ext cx="348243" cy="360558"/>
            </a:xfrm>
            <a:prstGeom prst="rect">
              <a:avLst/>
            </a:prstGeom>
            <a:solidFill>
              <a:srgbClr val="8BC4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0571EFB-0357-40FE-AE63-C8081AEFA4EE}"/>
                </a:ext>
              </a:extLst>
            </p:cNvPr>
            <p:cNvSpPr>
              <a:spLocks/>
            </p:cNvSpPr>
            <p:nvPr/>
          </p:nvSpPr>
          <p:spPr>
            <a:xfrm>
              <a:off x="7329088" y="6677721"/>
              <a:ext cx="348243" cy="360558"/>
            </a:xfrm>
            <a:prstGeom prst="rect">
              <a:avLst/>
            </a:prstGeom>
            <a:solidFill>
              <a:srgbClr val="D300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66AAD30-7970-49CD-9315-8F2F1D5744C4}"/>
                </a:ext>
              </a:extLst>
            </p:cNvPr>
            <p:cNvSpPr>
              <a:spLocks/>
            </p:cNvSpPr>
            <p:nvPr/>
          </p:nvSpPr>
          <p:spPr>
            <a:xfrm>
              <a:off x="8943212" y="6677721"/>
              <a:ext cx="348243" cy="360558"/>
            </a:xfrm>
            <a:prstGeom prst="rect">
              <a:avLst/>
            </a:prstGeom>
            <a:solidFill>
              <a:srgbClr val="48A2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6B3DD48B-DF09-4588-A772-723F70302552}"/>
                </a:ext>
              </a:extLst>
            </p:cNvPr>
            <p:cNvSpPr>
              <a:spLocks/>
            </p:cNvSpPr>
            <p:nvPr/>
          </p:nvSpPr>
          <p:spPr>
            <a:xfrm>
              <a:off x="7732619" y="6677721"/>
              <a:ext cx="348243" cy="360558"/>
            </a:xfrm>
            <a:prstGeom prst="rect">
              <a:avLst/>
            </a:pr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6444C08-F086-4EFF-8D12-FCB05D8458F6}"/>
                </a:ext>
              </a:extLst>
            </p:cNvPr>
            <p:cNvSpPr>
              <a:spLocks/>
            </p:cNvSpPr>
            <p:nvPr/>
          </p:nvSpPr>
          <p:spPr>
            <a:xfrm>
              <a:off x="9346741" y="6677721"/>
              <a:ext cx="348243" cy="360558"/>
            </a:xfrm>
            <a:prstGeom prst="rect">
              <a:avLst/>
            </a:prstGeom>
            <a:solidFill>
              <a:srgbClr val="6D6E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C1B999B-513A-456F-855F-AB654AE17455}"/>
                </a:ext>
              </a:extLst>
            </p:cNvPr>
            <p:cNvSpPr>
              <a:spLocks/>
            </p:cNvSpPr>
            <p:nvPr/>
          </p:nvSpPr>
          <p:spPr>
            <a:xfrm>
              <a:off x="8136151" y="6677721"/>
              <a:ext cx="348243" cy="360558"/>
            </a:xfrm>
            <a:prstGeom prst="rect">
              <a:avLst/>
            </a:prstGeom>
            <a:solidFill>
              <a:srgbClr val="ED8B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59484-558E-4822-B107-D2D6634B3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088" y="1268413"/>
            <a:ext cx="9834986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4072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</p:sldLayoutIdLst>
  <p:hf hdr="0" ftr="0" dt="0"/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bg2"/>
          </a:solidFill>
          <a:latin typeface="+mn-lt"/>
          <a:ea typeface="Calibri Regular" charset="0"/>
          <a:cs typeface="Calibri Regular" charset="0"/>
        </a:defRPr>
      </a:lvl1pPr>
    </p:titleStyle>
    <p:bodyStyle>
      <a:lvl1pPr marL="0" indent="0" algn="l" defTabSz="914420" rtl="0" eaLnBrk="1" latinLnBrk="0" hangingPunct="1">
        <a:lnSpc>
          <a:spcPct val="95000"/>
        </a:lnSpc>
        <a:spcBef>
          <a:spcPts val="0"/>
        </a:spcBef>
        <a:spcAft>
          <a:spcPts val="400"/>
        </a:spcAft>
        <a:buSzPct val="100000"/>
        <a:buFont typeface=".LucidaGrandeUI" charset="0"/>
        <a:buNone/>
        <a:defRPr sz="1500" b="0" i="0" kern="1200" baseline="0">
          <a:solidFill>
            <a:schemeClr val="tx1"/>
          </a:solidFill>
          <a:latin typeface="+mn-lt"/>
          <a:ea typeface="Calibri Regular" charset="0"/>
          <a:cs typeface="Calibri Regular" charset="0"/>
        </a:defRPr>
      </a:lvl1pPr>
      <a:lvl2pPr marL="176213" indent="-87313" algn="l" defTabSz="914420" rtl="0" eaLnBrk="1" latinLnBrk="0" hangingPunct="1">
        <a:lnSpc>
          <a:spcPct val="95000"/>
        </a:lnSpc>
        <a:spcBef>
          <a:spcPts val="0"/>
        </a:spcBef>
        <a:spcAft>
          <a:spcPts val="40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+mn-lt"/>
          <a:ea typeface="Calibri Regular" charset="0"/>
          <a:cs typeface="Calibri Regular" charset="0"/>
        </a:defRPr>
      </a:lvl2pPr>
      <a:lvl3pPr marL="265113" indent="-88900" algn="l" defTabSz="914420" rtl="0" eaLnBrk="1" latinLnBrk="0" hangingPunct="1">
        <a:lnSpc>
          <a:spcPct val="95000"/>
        </a:lnSpc>
        <a:spcBef>
          <a:spcPts val="0"/>
        </a:spcBef>
        <a:spcAft>
          <a:spcPts val="400"/>
        </a:spcAft>
        <a:buClr>
          <a:schemeClr val="bg2"/>
        </a:buClr>
        <a:buSzPct val="100000"/>
        <a:buFontTx/>
        <a:buChar char="‐"/>
        <a:defRPr sz="1400" b="0" i="0" kern="1200">
          <a:solidFill>
            <a:schemeClr val="tx1"/>
          </a:solidFill>
          <a:latin typeface="+mn-lt"/>
          <a:ea typeface="Calibri Regular" charset="0"/>
          <a:cs typeface="Calibri Regular" charset="0"/>
        </a:defRPr>
      </a:lvl3pPr>
      <a:lvl4pPr marL="360363" indent="-95250" algn="l" defTabSz="914420" rtl="0" eaLnBrk="1" latinLnBrk="0" hangingPunct="1">
        <a:lnSpc>
          <a:spcPct val="95000"/>
        </a:lnSpc>
        <a:spcBef>
          <a:spcPts val="0"/>
        </a:spcBef>
        <a:spcAft>
          <a:spcPts val="40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Calibri Regular" charset="0"/>
          <a:cs typeface="Calibri Regular" charset="0"/>
        </a:defRPr>
      </a:lvl4pPr>
      <a:lvl5pPr marL="449263" indent="-88900" algn="l" defTabSz="914420" rtl="0" eaLnBrk="1" latinLnBrk="0" hangingPunct="1">
        <a:lnSpc>
          <a:spcPct val="95000"/>
        </a:lnSpc>
        <a:spcBef>
          <a:spcPts val="0"/>
        </a:spcBef>
        <a:spcAft>
          <a:spcPts val="40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Calibri Regular" charset="0"/>
          <a:cs typeface="Calibri Regular" charset="0"/>
        </a:defRPr>
      </a:lvl5pPr>
      <a:lvl6pPr marL="489888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–"/>
        <a:defRPr sz="180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6pPr>
      <a:lvl7pPr marL="2971867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7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8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8">
          <p15:clr>
            <a:srgbClr val="F26B43"/>
          </p15:clr>
        </p15:guide>
        <p15:guide id="4" pos="441">
          <p15:clr>
            <a:srgbClr val="F26B43"/>
          </p15:clr>
        </p15:guide>
        <p15:guide id="6" pos="6630">
          <p15:clr>
            <a:srgbClr val="F26B43"/>
          </p15:clr>
        </p15:guide>
        <p15:guide id="7" pos="6834">
          <p15:clr>
            <a:srgbClr val="F26B43"/>
          </p15:clr>
        </p15:guide>
        <p15:guide id="8" orient="horz" pos="799">
          <p15:clr>
            <a:srgbClr val="F26B43"/>
          </p15:clr>
        </p15:guide>
        <p15:guide id="9" orient="horz" pos="618">
          <p15:clr>
            <a:srgbClr val="F26B43"/>
          </p15:clr>
        </p15:guide>
        <p15:guide id="10" orient="horz" pos="3702">
          <p15:clr>
            <a:srgbClr val="F26B43"/>
          </p15:clr>
        </p15:guide>
        <p15:guide id="11" pos="7151">
          <p15:clr>
            <a:srgbClr val="F26B43"/>
          </p15:clr>
        </p15:guide>
        <p15:guide id="12" pos="3477">
          <p15:clr>
            <a:srgbClr val="F26B43"/>
          </p15:clr>
        </p15:guide>
        <p15:guide id="14" pos="379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F8D6C08-F900-9E19-15BB-AE978E433CF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8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35E4BC4-A9EA-DA48-FF3F-658731FC6C72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49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174AEDA-1DD3-9332-B9D5-799C6AC6C9D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037" y="0"/>
            <a:ext cx="10284386" cy="7737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HEADING LEVEL 1 IN Calibri bold 26PT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403" y="1506692"/>
            <a:ext cx="10722489" cy="468418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Body copy set in Calibri Regular 18pt</a:t>
            </a:r>
          </a:p>
          <a:p>
            <a:pPr lvl="1"/>
            <a:r>
              <a:rPr lang="en-US" dirty="0"/>
              <a:t>Heading level 2 Calibri Bold 18pt</a:t>
            </a:r>
          </a:p>
          <a:p>
            <a:pPr lvl="2"/>
            <a:r>
              <a:rPr lang="en-US" dirty="0"/>
              <a:t>Heading level 3 Calibri Bold 23pt</a:t>
            </a:r>
          </a:p>
          <a:p>
            <a:pPr lvl="3"/>
            <a:r>
              <a:rPr lang="en-US" dirty="0"/>
              <a:t>Bullet list level 1</a:t>
            </a:r>
          </a:p>
          <a:p>
            <a:pPr lvl="4"/>
            <a:r>
              <a:rPr lang="en-US" dirty="0"/>
              <a:t>Bullet list level 2</a:t>
            </a:r>
          </a:p>
          <a:p>
            <a:pPr lvl="5"/>
            <a:r>
              <a:rPr lang="en-US" dirty="0"/>
              <a:t>Bullet list level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0024" y="6586943"/>
            <a:ext cx="1072978" cy="18470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89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F72DCB47-9511-6648-957F-61424EAA083B}" type="datetime3">
              <a:rPr lang="en-GB" smtClean="0"/>
              <a:pPr/>
              <a:t>13 June,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024" y="6458458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089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880" y="401779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tx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6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</p:sldLayoutIdLst>
  <p:hf hdr="0"/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2600" b="1" i="0" kern="1200" cap="all" baseline="0">
          <a:solidFill>
            <a:schemeClr val="tx1"/>
          </a:solidFill>
          <a:latin typeface="Calibri Regular" charset="0"/>
          <a:ea typeface="Calibri Regular" charset="0"/>
          <a:cs typeface="Calibri Regular" charset="0"/>
        </a:defRPr>
      </a:lvl1pPr>
    </p:titleStyle>
    <p:bodyStyle>
      <a:lvl1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1pPr>
      <a:lvl2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1" i="0" kern="1200" baseline="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2pPr>
      <a:lvl3pPr marL="0" indent="0" algn="l" defTabSz="914420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 typeface=".LucidaGrandeUI" charset="0"/>
        <a:buNone/>
        <a:defRPr sz="2400" b="1" i="0" kern="1200">
          <a:solidFill>
            <a:schemeClr val="accent1"/>
          </a:solidFill>
          <a:latin typeface="Calibri Regular" charset="0"/>
          <a:ea typeface="Calibri Regular" charset="0"/>
          <a:cs typeface="Calibri Regular" charset="0"/>
        </a:defRPr>
      </a:lvl3pPr>
      <a:lvl4pPr marL="0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4pPr>
      <a:lvl5pPr marL="326592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5pPr>
      <a:lvl6pPr marL="489888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–"/>
        <a:defRPr sz="180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6pPr>
      <a:lvl7pPr marL="2971867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7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8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3" pos="317">
          <p15:clr>
            <a:srgbClr val="F26B43"/>
          </p15:clr>
        </p15:guide>
        <p15:guide id="4" pos="441">
          <p15:clr>
            <a:srgbClr val="F26B43"/>
          </p15:clr>
        </p15:guide>
        <p15:guide id="5" orient="horz" pos="4445">
          <p15:clr>
            <a:srgbClr val="F26B43"/>
          </p15:clr>
        </p15:guide>
        <p15:guide id="6" pos="73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79363-46B2-BA1A-074E-2DB2C528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Reconstitution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92CB8-79CD-53E5-B2C1-0B6EDC80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B001317-BE96-774C-80CB-408301D5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Challenges in reconstitution of infant milk: what do customers do and how to measure it?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70ABD-09B4-3677-81F7-5B56CBB60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4" y="3503829"/>
            <a:ext cx="4359529" cy="1500187"/>
          </a:xfrm>
        </p:spPr>
        <p:txBody>
          <a:bodyPr/>
          <a:lstStyle/>
          <a:p>
            <a:r>
              <a:rPr lang="en-GB" dirty="0"/>
              <a:t>IFPRI Reconstitution workshop </a:t>
            </a:r>
          </a:p>
          <a:p>
            <a:r>
              <a:rPr lang="en-GB" dirty="0"/>
              <a:t>Toronto, 13 &amp; 14 June 2024</a:t>
            </a:r>
          </a:p>
          <a:p>
            <a:endParaRPr lang="en-GB" dirty="0"/>
          </a:p>
          <a:p>
            <a:r>
              <a:rPr lang="en-GB" dirty="0"/>
              <a:t>Martijn van der Hoeven, PhD</a:t>
            </a:r>
          </a:p>
          <a:p>
            <a:r>
              <a:rPr lang="en-GB" dirty="0"/>
              <a:t>Principal Technologist Blending &amp; Powder handling</a:t>
            </a:r>
          </a:p>
        </p:txBody>
      </p:sp>
      <p:pic>
        <p:nvPicPr>
          <p:cNvPr id="7" name="Picture Placeholder 6" descr="A person holding a spoon over a jar&#10;&#10;Description automatically generated">
            <a:extLst>
              <a:ext uri="{FF2B5EF4-FFF2-40B4-BE49-F238E27FC236}">
                <a16:creationId xmlns:a16="http://schemas.microsoft.com/office/drawing/2014/main" id="{64B0D523-68DC-F570-675C-46763EB9BB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3" r="31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53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pied de page 1">
            <a:extLst>
              <a:ext uri="{FF2B5EF4-FFF2-40B4-BE49-F238E27FC236}">
                <a16:creationId xmlns:a16="http://schemas.microsoft.com/office/drawing/2014/main" id="{789A56E6-D439-4172-B970-5234B053C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4FEA6-CF52-4290-AFC7-3392B3AA3006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E741951-A034-A753-207D-629B1A3C8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Particle density &amp; recon</a:t>
            </a:r>
            <a:endParaRPr lang="fr-FR"/>
          </a:p>
          <a:p>
            <a:pPr lvl="1"/>
            <a:endParaRPr lang="nl-NL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39F1DE7-FF09-4312-B8D8-5AFA9E349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041770"/>
              </p:ext>
            </p:extLst>
          </p:nvPr>
        </p:nvGraphicFramePr>
        <p:xfrm>
          <a:off x="129379" y="1733110"/>
          <a:ext cx="11428637" cy="41099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7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8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8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15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198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1689"/>
                          </a:solidFill>
                        </a:rPr>
                        <a:t>Powder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1689"/>
                          </a:solidFill>
                        </a:rPr>
                        <a:t>Left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1689"/>
                          </a:solidFill>
                        </a:rPr>
                        <a:t>Middle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1689"/>
                          </a:solidFill>
                        </a:rPr>
                        <a:t>Right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981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1689"/>
                          </a:solidFill>
                        </a:rPr>
                        <a:t>Powder bulk density (g/ml)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1689"/>
                          </a:solidFill>
                        </a:rPr>
                        <a:t>0.48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1689"/>
                          </a:solidFill>
                        </a:rPr>
                        <a:t>0.46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1689"/>
                          </a:solidFill>
                        </a:rPr>
                        <a:t>0.48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981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1689"/>
                          </a:solidFill>
                        </a:rPr>
                        <a:t>Particle density (g/ml)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1689"/>
                          </a:solidFill>
                        </a:rPr>
                        <a:t>1.231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1689"/>
                          </a:solidFill>
                        </a:rPr>
                        <a:t>1.224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1689"/>
                          </a:solidFill>
                        </a:rPr>
                        <a:t>1.021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981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1689"/>
                          </a:solidFill>
                        </a:rPr>
                        <a:t>Porosity (=1-(BD/PD))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1689"/>
                          </a:solidFill>
                        </a:rPr>
                        <a:t>0.61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1689"/>
                          </a:solidFill>
                        </a:rPr>
                        <a:t>0.63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1689"/>
                          </a:solidFill>
                        </a:rPr>
                        <a:t>0.53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981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1689"/>
                          </a:solidFill>
                        </a:rPr>
                        <a:t>Mean particle size (µm)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1689"/>
                          </a:solidFill>
                        </a:rPr>
                        <a:t>148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1689"/>
                          </a:solidFill>
                        </a:rPr>
                        <a:t>105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1689"/>
                          </a:solidFill>
                        </a:rPr>
                        <a:t>154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2C31D500-9F71-4674-9E4A-D7C8594905A9}"/>
              </a:ext>
            </a:extLst>
          </p:cNvPr>
          <p:cNvSpPr/>
          <p:nvPr/>
        </p:nvSpPr>
        <p:spPr>
          <a:xfrm>
            <a:off x="9680448" y="3478254"/>
            <a:ext cx="1058334" cy="60911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26D20C-EBE5-4892-8FBE-EA3233AB4EF2}"/>
              </a:ext>
            </a:extLst>
          </p:cNvPr>
          <p:cNvSpPr/>
          <p:nvPr/>
        </p:nvSpPr>
        <p:spPr>
          <a:xfrm>
            <a:off x="9680448" y="4274445"/>
            <a:ext cx="1058334" cy="60911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335302-D4ED-0CD2-693A-7141288121CD}"/>
              </a:ext>
            </a:extLst>
          </p:cNvPr>
          <p:cNvSpPr/>
          <p:nvPr/>
        </p:nvSpPr>
        <p:spPr>
          <a:xfrm>
            <a:off x="6812956" y="5068094"/>
            <a:ext cx="1069171" cy="64690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FF5E26-2C95-90FB-4960-B92497E14628}"/>
              </a:ext>
            </a:extLst>
          </p:cNvPr>
          <p:cNvSpPr/>
          <p:nvPr/>
        </p:nvSpPr>
        <p:spPr>
          <a:xfrm>
            <a:off x="64008" y="3379746"/>
            <a:ext cx="11228832" cy="76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B59890-35EB-57FC-F842-80BE61ABBB8B}"/>
              </a:ext>
            </a:extLst>
          </p:cNvPr>
          <p:cNvSpPr/>
          <p:nvPr/>
        </p:nvSpPr>
        <p:spPr>
          <a:xfrm>
            <a:off x="64008" y="4200322"/>
            <a:ext cx="11228832" cy="76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962D18-52CD-B379-1B4B-7F2FD0B9C549}"/>
              </a:ext>
            </a:extLst>
          </p:cNvPr>
          <p:cNvSpPr/>
          <p:nvPr/>
        </p:nvSpPr>
        <p:spPr>
          <a:xfrm>
            <a:off x="64008" y="5020898"/>
            <a:ext cx="11228832" cy="76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8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 animBg="1"/>
      <p:bldP spid="5" grpId="0" animBg="1"/>
      <p:bldP spid="6" grpId="0" animBg="1"/>
      <p:bldP spid="1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106B9E-6F6B-1196-CF74-BB9A63F4C1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EBE2295-86F1-0711-C87B-3DDA0D05F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4"/>
          <a:stretch/>
        </p:blipFill>
        <p:spPr>
          <a:xfrm>
            <a:off x="764001" y="1678373"/>
            <a:ext cx="2301044" cy="18146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0D95BF-F6BD-2EDF-9723-E0C92C654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5"/>
          <a:stretch/>
        </p:blipFill>
        <p:spPr>
          <a:xfrm>
            <a:off x="3211833" y="1669229"/>
            <a:ext cx="2452177" cy="19252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2B19E71-C404-C600-4B1E-2752FAE72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886" y="1669229"/>
            <a:ext cx="2352989" cy="20003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A840F28-64C9-DE87-15A1-7DE833CE9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751" y="1680250"/>
            <a:ext cx="2512794" cy="198929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580929A-4D8F-9913-4778-59E3D3B84CE1}"/>
              </a:ext>
            </a:extLst>
          </p:cNvPr>
          <p:cNvSpPr/>
          <p:nvPr/>
        </p:nvSpPr>
        <p:spPr>
          <a:xfrm>
            <a:off x="587374" y="1582462"/>
            <a:ext cx="10102171" cy="255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9" name="Arrow: Left-Right 38">
            <a:extLst>
              <a:ext uri="{FF2B5EF4-FFF2-40B4-BE49-F238E27FC236}">
                <a16:creationId xmlns:a16="http://schemas.microsoft.com/office/drawing/2014/main" id="{15CB4739-EF39-87E6-1888-580541822625}"/>
              </a:ext>
            </a:extLst>
          </p:cNvPr>
          <p:cNvSpPr/>
          <p:nvPr/>
        </p:nvSpPr>
        <p:spPr>
          <a:xfrm>
            <a:off x="969264" y="4069080"/>
            <a:ext cx="4352544" cy="369332"/>
          </a:xfrm>
          <a:prstGeom prst="leftRight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25AD72-10F2-A6B7-9EFB-0FFAED7410D9}"/>
              </a:ext>
            </a:extLst>
          </p:cNvPr>
          <p:cNvSpPr txBox="1"/>
          <p:nvPr/>
        </p:nvSpPr>
        <p:spPr>
          <a:xfrm>
            <a:off x="2000030" y="4432840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>
                <a:solidFill>
                  <a:schemeClr val="accent1"/>
                </a:solidFill>
              </a:rPr>
              <a:t>CONSUMER EXPECTATION</a:t>
            </a:r>
            <a:endParaRPr lang="en-NL">
              <a:solidFill>
                <a:schemeClr val="accent1"/>
              </a:solidFill>
            </a:endParaRPr>
          </a:p>
        </p:txBody>
      </p:sp>
      <p:sp>
        <p:nvSpPr>
          <p:cNvPr id="41" name="Arrow: Left-Right 40">
            <a:extLst>
              <a:ext uri="{FF2B5EF4-FFF2-40B4-BE49-F238E27FC236}">
                <a16:creationId xmlns:a16="http://schemas.microsoft.com/office/drawing/2014/main" id="{F5CB36D3-FDAB-ADCF-E1F8-37483334D072}"/>
              </a:ext>
            </a:extLst>
          </p:cNvPr>
          <p:cNvSpPr/>
          <p:nvPr/>
        </p:nvSpPr>
        <p:spPr>
          <a:xfrm>
            <a:off x="969264" y="5095679"/>
            <a:ext cx="6931696" cy="369332"/>
          </a:xfrm>
          <a:prstGeom prst="leftRight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C84368-BF87-8791-8C6C-16A9B2FFBB2D}"/>
              </a:ext>
            </a:extLst>
          </p:cNvPr>
          <p:cNvSpPr txBox="1"/>
          <p:nvPr/>
        </p:nvSpPr>
        <p:spPr>
          <a:xfrm>
            <a:off x="3726424" y="5469482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>
                <a:solidFill>
                  <a:schemeClr val="accent1"/>
                </a:solidFill>
              </a:rPr>
              <a:t>SPECIFICATION</a:t>
            </a:r>
            <a:endParaRPr lang="en-NL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839D1-972F-F524-3DC4-252143ED066F}"/>
              </a:ext>
            </a:extLst>
          </p:cNvPr>
          <p:cNvSpPr txBox="1"/>
          <p:nvPr/>
        </p:nvSpPr>
        <p:spPr>
          <a:xfrm>
            <a:off x="1516016" y="1525537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Score 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D35C8-B3D3-BC11-ED28-7AA6EA2B232E}"/>
              </a:ext>
            </a:extLst>
          </p:cNvPr>
          <p:cNvSpPr txBox="1"/>
          <p:nvPr/>
        </p:nvSpPr>
        <p:spPr>
          <a:xfrm>
            <a:off x="4029558" y="149370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Score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5CFBA-BCDF-6ACA-BD25-E53D4972CAC5}"/>
              </a:ext>
            </a:extLst>
          </p:cNvPr>
          <p:cNvSpPr txBox="1"/>
          <p:nvPr/>
        </p:nvSpPr>
        <p:spPr>
          <a:xfrm>
            <a:off x="6521900" y="1493707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Score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5F5D3-8584-2950-48B4-6091FCEEB999}"/>
              </a:ext>
            </a:extLst>
          </p:cNvPr>
          <p:cNvSpPr txBox="1"/>
          <p:nvPr/>
        </p:nvSpPr>
        <p:spPr>
          <a:xfrm>
            <a:off x="9034641" y="1493707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Score 3</a:t>
            </a:r>
          </a:p>
        </p:txBody>
      </p:sp>
    </p:spTree>
    <p:extLst>
      <p:ext uri="{BB962C8B-B14F-4D97-AF65-F5344CB8AC3E}">
        <p14:creationId xmlns:p14="http://schemas.microsoft.com/office/powerpoint/2010/main" val="40431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8FAC39-01F3-B8ED-517D-93F5B50D3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8159413" y="3186968"/>
            <a:ext cx="591123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0"/>
                <a:ea typeface="+mn-ea"/>
                <a:cs typeface="Aharoni" panose="02010803020104030203" pitchFamily="2" charset="-79"/>
              </a:rPr>
              <a:t>Insert Section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F4DAA-FD91-1112-6086-7A144029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2466" y="6365449"/>
            <a:ext cx="365127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A4F6-7BA3-4126-88A5-A8B8CE7104E5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0"/>
                <a:ea typeface="+mn-ea"/>
                <a:cs typeface="Aharoni" panose="02010803020104030203" pitchFamily="2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E7BF0-FC65-4227-6D5A-880B64A3AD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The 4 levels of Powder structure and morphology</a:t>
            </a:r>
          </a:p>
        </p:txBody>
      </p:sp>
      <p:pic>
        <p:nvPicPr>
          <p:cNvPr id="1026" name="Picture 2" descr="Whole Milk Powder - 5 and 50 lb Bulk or Wholesale – Bakers Authority">
            <a:extLst>
              <a:ext uri="{FF2B5EF4-FFF2-40B4-BE49-F238E27FC236}">
                <a16:creationId xmlns:a16="http://schemas.microsoft.com/office/drawing/2014/main" id="{B9795337-B780-BB13-83F3-B22010F11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29935" r="4771" b="29804"/>
          <a:stretch/>
        </p:blipFill>
        <p:spPr bwMode="auto">
          <a:xfrm>
            <a:off x="993436" y="1132276"/>
            <a:ext cx="2620109" cy="11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ray Agglomeration for Products in Food, Feed &amp; Fine Chemicals">
            <a:extLst>
              <a:ext uri="{FF2B5EF4-FFF2-40B4-BE49-F238E27FC236}">
                <a16:creationId xmlns:a16="http://schemas.microsoft.com/office/drawing/2014/main" id="{060E39D4-2236-EE5F-5447-894B133E9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67" y="2426075"/>
            <a:ext cx="1930658" cy="128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BA8A8DA-5B6A-3324-78A2-9AB3A81E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46" y="2612927"/>
            <a:ext cx="1699345" cy="101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M of full fat milk powder - Stock Image - H110/1274 - Science Photo  Library">
            <a:extLst>
              <a:ext uri="{FF2B5EF4-FFF2-40B4-BE49-F238E27FC236}">
                <a16:creationId xmlns:a16="http://schemas.microsoft.com/office/drawing/2014/main" id="{90BADC18-9324-E198-6995-765A64A1B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96" y="4102687"/>
            <a:ext cx="1324709" cy="90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232C82-08B0-4A2B-3673-0268648A196D}"/>
              </a:ext>
            </a:extLst>
          </p:cNvPr>
          <p:cNvSpPr txBox="1"/>
          <p:nvPr/>
        </p:nvSpPr>
        <p:spPr>
          <a:xfrm>
            <a:off x="4791849" y="1483010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Bulk powder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A9ED2-B795-CF8F-9E21-10585EA9954C}"/>
              </a:ext>
            </a:extLst>
          </p:cNvPr>
          <p:cNvSpPr txBox="1"/>
          <p:nvPr/>
        </p:nvSpPr>
        <p:spPr>
          <a:xfrm>
            <a:off x="4796625" y="2815436"/>
            <a:ext cx="2359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Agglomerates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B6B20-D619-EF2C-CA53-1B0F7252E68C}"/>
              </a:ext>
            </a:extLst>
          </p:cNvPr>
          <p:cNvSpPr txBox="1"/>
          <p:nvPr/>
        </p:nvSpPr>
        <p:spPr>
          <a:xfrm>
            <a:off x="4791849" y="4140909"/>
            <a:ext cx="2888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Primary particles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10272E-AE2C-1257-A4F6-91E1BB5CBE62}"/>
              </a:ext>
            </a:extLst>
          </p:cNvPr>
          <p:cNvSpPr txBox="1"/>
          <p:nvPr/>
        </p:nvSpPr>
        <p:spPr>
          <a:xfrm>
            <a:off x="4820056" y="5511593"/>
            <a:ext cx="4020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Structure within particle</a:t>
            </a:r>
          </a:p>
        </p:txBody>
      </p:sp>
      <p:pic>
        <p:nvPicPr>
          <p:cNvPr id="1036" name="Picture 12" descr="Achieving product properties">
            <a:extLst>
              <a:ext uri="{FF2B5EF4-FFF2-40B4-BE49-F238E27FC236}">
                <a16:creationId xmlns:a16="http://schemas.microsoft.com/office/drawing/2014/main" id="{FBD8D75D-87C2-3F28-86E1-A762C4AA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847" y="5276242"/>
            <a:ext cx="1857466" cy="158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767D0B-EBB5-E2D2-3025-616EEEAF9FFB}"/>
              </a:ext>
            </a:extLst>
          </p:cNvPr>
          <p:cNvCxnSpPr>
            <a:cxnSpLocks/>
          </p:cNvCxnSpPr>
          <p:nvPr/>
        </p:nvCxnSpPr>
        <p:spPr>
          <a:xfrm>
            <a:off x="0" y="2380343"/>
            <a:ext cx="11598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E0B27C-90F7-DFB9-8B9D-9E208576083D}"/>
              </a:ext>
            </a:extLst>
          </p:cNvPr>
          <p:cNvCxnSpPr>
            <a:cxnSpLocks/>
          </p:cNvCxnSpPr>
          <p:nvPr/>
        </p:nvCxnSpPr>
        <p:spPr>
          <a:xfrm>
            <a:off x="67409" y="3817495"/>
            <a:ext cx="11598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83A2B1-24FD-18DA-AAD5-6E52DB01033B}"/>
              </a:ext>
            </a:extLst>
          </p:cNvPr>
          <p:cNvCxnSpPr>
            <a:cxnSpLocks/>
          </p:cNvCxnSpPr>
          <p:nvPr/>
        </p:nvCxnSpPr>
        <p:spPr>
          <a:xfrm>
            <a:off x="42692" y="5254647"/>
            <a:ext cx="11598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8DA98DD-0A18-59A4-34E3-E1AACE6851A0}"/>
              </a:ext>
            </a:extLst>
          </p:cNvPr>
          <p:cNvSpPr txBox="1"/>
          <p:nvPr/>
        </p:nvSpPr>
        <p:spPr>
          <a:xfrm>
            <a:off x="8840708" y="1100048"/>
            <a:ext cx="2515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Bulk volume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Stickiness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Homogeneity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Reconstitution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D6137D-F8D6-BF81-410B-7D586A8DB9F8}"/>
              </a:ext>
            </a:extLst>
          </p:cNvPr>
          <p:cNvSpPr txBox="1"/>
          <p:nvPr/>
        </p:nvSpPr>
        <p:spPr>
          <a:xfrm>
            <a:off x="8840708" y="2900974"/>
            <a:ext cx="251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Porosity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Size, amount of fines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0BF60-6F68-A263-A289-536EE4C949FE}"/>
              </a:ext>
            </a:extLst>
          </p:cNvPr>
          <p:cNvSpPr txBox="1"/>
          <p:nvPr/>
        </p:nvSpPr>
        <p:spPr>
          <a:xfrm>
            <a:off x="8840708" y="5611835"/>
            <a:ext cx="2515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Free fat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Hydrophobicity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Composition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3A3F7F-146B-772D-494B-802CC57E07F3}"/>
              </a:ext>
            </a:extLst>
          </p:cNvPr>
          <p:cNvSpPr txBox="1"/>
          <p:nvPr/>
        </p:nvSpPr>
        <p:spPr>
          <a:xfrm>
            <a:off x="8840708" y="4140909"/>
            <a:ext cx="2515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Particle density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Size (distribution)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Moisture</a:t>
            </a:r>
          </a:p>
        </p:txBody>
      </p:sp>
    </p:spTree>
    <p:extLst>
      <p:ext uri="{BB962C8B-B14F-4D97-AF65-F5344CB8AC3E}">
        <p14:creationId xmlns:p14="http://schemas.microsoft.com/office/powerpoint/2010/main" val="50352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64B925-49AA-5213-81CD-8409906CD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3F9BB-3101-3A0B-9953-C44CC288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1F635-2EF4-05A7-0E1B-515F93E7D8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Steps in powder dissolving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CB4E8E5-7FEE-9A5C-9952-80AB0EDD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97" y="999402"/>
            <a:ext cx="8321203" cy="53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1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C32BEF-FB42-AD07-B185-0EC8BACD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93AE82-1DBE-2726-2E30-80968795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D438D-D5B4-299D-0A8A-E4D673A382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Reconstitution: effect of bulk volume and moisture content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FDF9F-A2E8-2386-2646-46C6B569E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" t="6498" r="1332" b="2116"/>
          <a:stretch/>
        </p:blipFill>
        <p:spPr>
          <a:xfrm>
            <a:off x="840828" y="1700213"/>
            <a:ext cx="9974317" cy="4511401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D04CF9-D789-592A-DF0A-0E361B16CF72}"/>
              </a:ext>
            </a:extLst>
          </p:cNvPr>
          <p:cNvSpPr/>
          <p:nvPr/>
        </p:nvSpPr>
        <p:spPr>
          <a:xfrm>
            <a:off x="2186152" y="5213131"/>
            <a:ext cx="1051034" cy="346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AF1E92-4E51-179E-09B4-9FF99772ADB1}"/>
              </a:ext>
            </a:extLst>
          </p:cNvPr>
          <p:cNvSpPr/>
          <p:nvPr/>
        </p:nvSpPr>
        <p:spPr>
          <a:xfrm>
            <a:off x="5134304" y="4114800"/>
            <a:ext cx="1051034" cy="346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7350F5-103D-A59D-34E0-054E5E9FFB93}"/>
              </a:ext>
            </a:extLst>
          </p:cNvPr>
          <p:cNvSpPr/>
          <p:nvPr/>
        </p:nvSpPr>
        <p:spPr>
          <a:xfrm>
            <a:off x="6873766" y="3588052"/>
            <a:ext cx="1051034" cy="346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3865D9-96FD-86BA-1930-FBA68AE83324}"/>
              </a:ext>
            </a:extLst>
          </p:cNvPr>
          <p:cNvSpPr/>
          <p:nvPr/>
        </p:nvSpPr>
        <p:spPr>
          <a:xfrm>
            <a:off x="8634249" y="3241211"/>
            <a:ext cx="1051034" cy="346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8073A-2DE2-C676-DB7F-2FE15A6E4DDD}"/>
              </a:ext>
            </a:extLst>
          </p:cNvPr>
          <p:cNvSpPr/>
          <p:nvPr/>
        </p:nvSpPr>
        <p:spPr>
          <a:xfrm>
            <a:off x="1328166" y="5829218"/>
            <a:ext cx="9792894" cy="173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70EAFF-E7C8-D95E-4BC9-58AACC11B61E}"/>
              </a:ext>
            </a:extLst>
          </p:cNvPr>
          <p:cNvSpPr/>
          <p:nvPr/>
        </p:nvSpPr>
        <p:spPr>
          <a:xfrm flipH="1" flipV="1">
            <a:off x="1056290" y="1817058"/>
            <a:ext cx="340194" cy="4012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FD4344-C57E-0512-7D57-1E57A6B28274}"/>
              </a:ext>
            </a:extLst>
          </p:cNvPr>
          <p:cNvSpPr txBox="1"/>
          <p:nvPr/>
        </p:nvSpPr>
        <p:spPr>
          <a:xfrm>
            <a:off x="5004335" y="5922461"/>
            <a:ext cx="26228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Bulk volume (ml/100g)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76E293-FC8E-8896-ABA5-46A0C47A6DB2}"/>
              </a:ext>
            </a:extLst>
          </p:cNvPr>
          <p:cNvSpPr txBox="1"/>
          <p:nvPr/>
        </p:nvSpPr>
        <p:spPr>
          <a:xfrm rot="16200000">
            <a:off x="-384297" y="3295872"/>
            <a:ext cx="28761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Moisture content (w/w%)</a:t>
            </a:r>
          </a:p>
        </p:txBody>
      </p:sp>
    </p:spTree>
    <p:extLst>
      <p:ext uri="{BB962C8B-B14F-4D97-AF65-F5344CB8AC3E}">
        <p14:creationId xmlns:p14="http://schemas.microsoft.com/office/powerpoint/2010/main" val="19552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BD052E-0AA1-734C-318C-B647092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950B2B-AB07-C2DF-35C9-93EE115F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2B6F0-83AC-E76C-137E-3D83B47E1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BA3C0-2B5A-B59C-EA66-1074F01F5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71" y="2500502"/>
            <a:ext cx="3358333" cy="300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8-Beijing-Zhang pg 25">
            <a:hlinkClick r:id="" action="ppaction://media"/>
            <a:extLst>
              <a:ext uri="{FF2B5EF4-FFF2-40B4-BE49-F238E27FC236}">
                <a16:creationId xmlns:a16="http://schemas.microsoft.com/office/drawing/2014/main" id="{9C464095-C03F-9D74-48A6-75747E89C1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4089" r="34089"/>
          <a:stretch/>
        </p:blipFill>
        <p:spPr>
          <a:xfrm>
            <a:off x="866405" y="1876476"/>
            <a:ext cx="2388859" cy="422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BD0997-ACF9-95DF-7AE4-47B1EFE48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4DC3A5-7371-2D71-6E0B-739F5DA9E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55D03-9AC3-4862-3FB2-B9E6F7F7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4AEAD-8013-D49C-4AD4-E91350063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8" name="Picture 4" descr="6 Bottle Feeding Tips for Breastfed Babies | Dr. Brown's Baby">
            <a:extLst>
              <a:ext uri="{FF2B5EF4-FFF2-40B4-BE49-F238E27FC236}">
                <a16:creationId xmlns:a16="http://schemas.microsoft.com/office/drawing/2014/main" id="{FAEB3C2C-F35C-E768-4915-6ACEBB4C3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01" y="1338919"/>
            <a:ext cx="10247198" cy="512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8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FDE678-F079-D483-097A-216080290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7C2F13-18BD-579D-CCBF-EA1ADF5C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8F404-1A9D-18E9-EFB7-59CDAB213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D41DD7D-3CF9-0AE7-5088-46FE9EA36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A9BD9C-8641-1584-ED17-F4FB2DA02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847" y="3587948"/>
            <a:ext cx="5373740" cy="3053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29E35-550C-BB80-3813-65376D1C8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812" y="216074"/>
            <a:ext cx="5796777" cy="32129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1A9437-ABC8-E869-D2A9-C57A9C6589AC}"/>
              </a:ext>
            </a:extLst>
          </p:cNvPr>
          <p:cNvSpPr txBox="1"/>
          <p:nvPr/>
        </p:nvSpPr>
        <p:spPr>
          <a:xfrm>
            <a:off x="8228537" y="3707369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EUR 46 / USD 50</a:t>
            </a:r>
          </a:p>
        </p:txBody>
      </p:sp>
      <p:pic>
        <p:nvPicPr>
          <p:cNvPr id="5124" name="Picture 4" descr="amazed baby Blank Template - Imgflip">
            <a:extLst>
              <a:ext uri="{FF2B5EF4-FFF2-40B4-BE49-F238E27FC236}">
                <a16:creationId xmlns:a16="http://schemas.microsoft.com/office/drawing/2014/main" id="{05E461EA-FEC8-874A-1CA1-935D8436F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9" y="3848112"/>
            <a:ext cx="3810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2CA909-B1D7-45B1-602A-6D88B883CD95}"/>
              </a:ext>
            </a:extLst>
          </p:cNvPr>
          <p:cNvSpPr/>
          <p:nvPr/>
        </p:nvSpPr>
        <p:spPr>
          <a:xfrm>
            <a:off x="7700682" y="788894"/>
            <a:ext cx="735106" cy="42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98B7A8-41ED-A7D8-E6BC-F2BD310ECEBE}"/>
              </a:ext>
            </a:extLst>
          </p:cNvPr>
          <p:cNvSpPr/>
          <p:nvPr/>
        </p:nvSpPr>
        <p:spPr>
          <a:xfrm>
            <a:off x="9828655" y="950976"/>
            <a:ext cx="1075996" cy="124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A220AD-561E-B7FC-609B-C84D36FBDEA3}"/>
              </a:ext>
            </a:extLst>
          </p:cNvPr>
          <p:cNvSpPr/>
          <p:nvPr/>
        </p:nvSpPr>
        <p:spPr>
          <a:xfrm>
            <a:off x="7700682" y="788894"/>
            <a:ext cx="1086702" cy="417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FFF10-92D0-0CE7-0705-BAF7909DF021}"/>
              </a:ext>
            </a:extLst>
          </p:cNvPr>
          <p:cNvSpPr txBox="1"/>
          <p:nvPr/>
        </p:nvSpPr>
        <p:spPr>
          <a:xfrm>
            <a:off x="9058408" y="950976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EUR 50 / USD 54</a:t>
            </a:r>
          </a:p>
        </p:txBody>
      </p:sp>
    </p:spTree>
    <p:extLst>
      <p:ext uri="{BB962C8B-B14F-4D97-AF65-F5344CB8AC3E}">
        <p14:creationId xmlns:p14="http://schemas.microsoft.com/office/powerpoint/2010/main" val="28266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3D9DA8-E40E-7521-7092-5182DDDC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290C7-8438-EAA8-FADE-EC19805E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866D3-BAE6-8D36-AD60-72070C213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What baby bottle is the consumer using?</a:t>
            </a:r>
          </a:p>
        </p:txBody>
      </p:sp>
      <p:pic>
        <p:nvPicPr>
          <p:cNvPr id="2050" name="Picture 2" descr="Premium Baby Feeding Bottle: Ideal for Newborns &amp; Infants – Dr. Odin">
            <a:extLst>
              <a:ext uri="{FF2B5EF4-FFF2-40B4-BE49-F238E27FC236}">
                <a16:creationId xmlns:a16="http://schemas.microsoft.com/office/drawing/2014/main" id="{5F437D89-1947-7635-F6F6-9CDA01FDC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5" y="15478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hop NaturalFeeling Feeding Bottle Online | Blue Milk Bottle For Baby |  Chicco India">
            <a:extLst>
              <a:ext uri="{FF2B5EF4-FFF2-40B4-BE49-F238E27FC236}">
                <a16:creationId xmlns:a16="http://schemas.microsoft.com/office/drawing/2014/main" id="{40C93D51-0DFD-723E-4A1A-2BFF18AC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94" y="145816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ureClos Baby Bottle 0-6 Month Cups Portable Infant Milk Drinking Bottles  with Smart Babies Gifts - Walmart.com">
            <a:extLst>
              <a:ext uri="{FF2B5EF4-FFF2-40B4-BE49-F238E27FC236}">
                <a16:creationId xmlns:a16="http://schemas.microsoft.com/office/drawing/2014/main" id="{338EA53A-6761-ABAC-BFEA-15A2CBEB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49" y="153632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by bottles | Difrax">
            <a:extLst>
              <a:ext uri="{FF2B5EF4-FFF2-40B4-BE49-F238E27FC236}">
                <a16:creationId xmlns:a16="http://schemas.microsoft.com/office/drawing/2014/main" id="{AEBC550E-5749-CCDD-AF22-C5957A8F0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28" y="1285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uy Chicco Natural Feeling 330ml Baby Milk Feeding Bottle with Wide Neck,  Anti-Colic for Easy Milk Flow, For Babies &amp; Toddlers 6m+ (Blue) Online at  Low Prices in India - Amazon.in">
            <a:extLst>
              <a:ext uri="{FF2B5EF4-FFF2-40B4-BE49-F238E27FC236}">
                <a16:creationId xmlns:a16="http://schemas.microsoft.com/office/drawing/2014/main" id="{774CBF46-E11E-833E-B4F1-2DC62A0D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10" y="128587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aby milk bottle vector: 36.355 rechtenvrije illustraties, stockfoto's en  -afbeeldingen | Shutterstock">
            <a:extLst>
              <a:ext uri="{FF2B5EF4-FFF2-40B4-BE49-F238E27FC236}">
                <a16:creationId xmlns:a16="http://schemas.microsoft.com/office/drawing/2014/main" id="{1A6D92C1-FB90-342C-79AF-8B686A8A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36" y="3481814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ffordable Advantage Isolated baby bottle with milk on white background, milk  bottle">
            <a:extLst>
              <a:ext uri="{FF2B5EF4-FFF2-40B4-BE49-F238E27FC236}">
                <a16:creationId xmlns:a16="http://schemas.microsoft.com/office/drawing/2014/main" id="{CB514722-9948-FA03-1083-75ED1A1DF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70" y="3465353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3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AAB3F8-6B7B-9123-23D6-59FA19A3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A9E9F-B4F6-4986-DC9B-B2693C291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F3981-C1C0-0742-D579-62987C1D35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How to prepare a bottle of infant milk?</a:t>
            </a:r>
          </a:p>
        </p:txBody>
      </p:sp>
      <p:pic>
        <p:nvPicPr>
          <p:cNvPr id="3078" name="Picture 6" descr="Step-By-Step Guide to Prepare Baby Formula">
            <a:extLst>
              <a:ext uri="{FF2B5EF4-FFF2-40B4-BE49-F238E27FC236}">
                <a16:creationId xmlns:a16="http://schemas.microsoft.com/office/drawing/2014/main" id="{7010F9BA-2256-755F-3837-07F2F2FC9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 r="77176" b="7903"/>
          <a:stretch/>
        </p:blipFill>
        <p:spPr bwMode="auto">
          <a:xfrm>
            <a:off x="6039282" y="3697295"/>
            <a:ext cx="1842422" cy="208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ow To Prepare A Baby Bottle 2024 | kszs-law.hu">
            <a:extLst>
              <a:ext uri="{FF2B5EF4-FFF2-40B4-BE49-F238E27FC236}">
                <a16:creationId xmlns:a16="http://schemas.microsoft.com/office/drawing/2014/main" id="{A99AB2BD-532F-1A1B-D388-C9F7E8A9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7" y="1329857"/>
            <a:ext cx="3122519" cy="451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nfant formula">
            <a:extLst>
              <a:ext uri="{FF2B5EF4-FFF2-40B4-BE49-F238E27FC236}">
                <a16:creationId xmlns:a16="http://schemas.microsoft.com/office/drawing/2014/main" id="{F56E3E34-D163-F177-5118-70077FEC3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t="30718" r="65280" b="42811"/>
          <a:stretch/>
        </p:blipFill>
        <p:spPr bwMode="auto">
          <a:xfrm>
            <a:off x="3692697" y="4177314"/>
            <a:ext cx="2075997" cy="160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wirl_shake">
            <a:hlinkClick r:id="" action="ppaction://media"/>
            <a:extLst>
              <a:ext uri="{FF2B5EF4-FFF2-40B4-BE49-F238E27FC236}">
                <a16:creationId xmlns:a16="http://schemas.microsoft.com/office/drawing/2014/main" id="{27D2C301-CA2C-F73F-F663-FE74E4B2F7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9933" y="1415494"/>
            <a:ext cx="2651382" cy="4713568"/>
          </a:xfrm>
          <a:prstGeom prst="rect">
            <a:avLst/>
          </a:prstGeom>
        </p:spPr>
      </p:pic>
      <p:pic>
        <p:nvPicPr>
          <p:cNvPr id="3086" name="Picture 14" descr="Baby Milk Bottle Electric Shaker/ Portable Wireless Milk Shaker, Babies &amp;  Kids, Nursing &amp; Feeding, Breastfeeding &amp; Bottle Feeding on Carousell">
            <a:extLst>
              <a:ext uri="{FF2B5EF4-FFF2-40B4-BE49-F238E27FC236}">
                <a16:creationId xmlns:a16="http://schemas.microsoft.com/office/drawing/2014/main" id="{6144F0F5-2079-A192-B0A4-C00DF7A19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071" y="1329857"/>
            <a:ext cx="2150983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ow To Prepare Baby Bottle Instruction for Young Mother Stock Vector -  Illustration of element, drinking: 152625531">
            <a:extLst>
              <a:ext uri="{FF2B5EF4-FFF2-40B4-BE49-F238E27FC236}">
                <a16:creationId xmlns:a16="http://schemas.microsoft.com/office/drawing/2014/main" id="{5DE57D82-A090-DF3D-6CC8-C12B8846B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2" t="50000" r="50153" b="16863"/>
          <a:stretch/>
        </p:blipFill>
        <p:spPr bwMode="auto">
          <a:xfrm>
            <a:off x="5860615" y="1057062"/>
            <a:ext cx="2199757" cy="227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3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54109D-00F4-47C8-1E26-AD4883DB0054}"/>
              </a:ext>
            </a:extLst>
          </p:cNvPr>
          <p:cNvSpPr/>
          <p:nvPr/>
        </p:nvSpPr>
        <p:spPr>
          <a:xfrm>
            <a:off x="139700" y="1541725"/>
            <a:ext cx="5442827" cy="487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EEE266-64EC-A873-6159-010DDD674793}"/>
              </a:ext>
            </a:extLst>
          </p:cNvPr>
          <p:cNvSpPr/>
          <p:nvPr/>
        </p:nvSpPr>
        <p:spPr>
          <a:xfrm>
            <a:off x="5829300" y="1524000"/>
            <a:ext cx="5442827" cy="487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8F78DB-89A8-3FEA-FA54-15714833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A4F6-7BA3-4126-88A5-A8B8CE7104E5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0"/>
                <a:ea typeface="+mn-ea"/>
                <a:cs typeface="Aharoni" panose="02010803020104030203" pitchFamily="2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AA92E81-1D59-4794-D946-A4893E0FC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2009" y="251546"/>
            <a:ext cx="10839450" cy="818130"/>
          </a:xfrm>
        </p:spPr>
        <p:txBody>
          <a:bodyPr/>
          <a:lstStyle/>
          <a:p>
            <a:r>
              <a:rPr lang="en-US" dirty="0"/>
              <a:t>What do people actually do?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3457B5-1E09-5EED-6F38-FA32699F3723}"/>
              </a:ext>
            </a:extLst>
          </p:cNvPr>
          <p:cNvSpPr txBox="1"/>
          <p:nvPr/>
        </p:nvSpPr>
        <p:spPr>
          <a:xfrm>
            <a:off x="236485" y="1893817"/>
            <a:ext cx="5262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Parents do not always follow instructions in the way they mix and the temperature they use, impacting the experience directly</a:t>
            </a:r>
            <a:endParaRPr kumimoji="0" lang="en-NL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80EFF0-E616-0BE3-A2D6-3E0D43D278ED}"/>
              </a:ext>
            </a:extLst>
          </p:cNvPr>
          <p:cNvSpPr txBox="1"/>
          <p:nvPr/>
        </p:nvSpPr>
        <p:spPr>
          <a:xfrm>
            <a:off x="121672" y="4749964"/>
            <a:ext cx="51643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China users mix very gently  </a:t>
            </a:r>
            <a:endParaRPr kumimoji="0" lang="en-NL" sz="16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8C459E-242E-76B6-D49C-6B28ECAD4B70}"/>
              </a:ext>
            </a:extLst>
          </p:cNvPr>
          <p:cNvSpPr txBox="1"/>
          <p:nvPr/>
        </p:nvSpPr>
        <p:spPr>
          <a:xfrm>
            <a:off x="6213507" y="1855100"/>
            <a:ext cx="4727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These differences results into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more lumps and less foam</a:t>
            </a:r>
            <a:endParaRPr kumimoji="0" lang="en-NL" sz="18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7115F3-75E7-434F-23B7-1F760066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51" y="2930757"/>
            <a:ext cx="5060183" cy="1858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7C2D21-16FA-AC76-C07A-E532D471D368}"/>
              </a:ext>
            </a:extLst>
          </p:cNvPr>
          <p:cNvSpPr txBox="1"/>
          <p:nvPr/>
        </p:nvSpPr>
        <p:spPr>
          <a:xfrm>
            <a:off x="7537593" y="3085039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shaking</a:t>
            </a:r>
            <a:endParaRPr lang="en-NL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E592B-7CA7-383D-9C6F-F269D68A1652}"/>
              </a:ext>
            </a:extLst>
          </p:cNvPr>
          <p:cNvSpPr txBox="1"/>
          <p:nvPr/>
        </p:nvSpPr>
        <p:spPr>
          <a:xfrm>
            <a:off x="9107379" y="3085038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swirling</a:t>
            </a:r>
            <a:endParaRPr lang="en-NL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541EB-802B-E694-03AE-8B5F19345FC9}"/>
              </a:ext>
            </a:extLst>
          </p:cNvPr>
          <p:cNvSpPr txBox="1"/>
          <p:nvPr/>
        </p:nvSpPr>
        <p:spPr>
          <a:xfrm>
            <a:off x="6215379" y="3830054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/>
              <a:t>Lumps</a:t>
            </a:r>
            <a:endParaRPr lang="en-NL" sz="24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FDA1EC-25DB-C1DC-A9B5-F5288773A75D}"/>
              </a:ext>
            </a:extLst>
          </p:cNvPr>
          <p:cNvSpPr txBox="1"/>
          <p:nvPr/>
        </p:nvSpPr>
        <p:spPr>
          <a:xfrm>
            <a:off x="6213507" y="4689969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/>
              <a:t>Foam</a:t>
            </a:r>
            <a:endParaRPr lang="en-NL" sz="2400" b="1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23E030-7D61-C1FB-B826-70D0BB6A67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39"/>
          <a:stretch/>
        </p:blipFill>
        <p:spPr>
          <a:xfrm>
            <a:off x="9358397" y="3587587"/>
            <a:ext cx="786621" cy="878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D9D1EB-FBD0-13E4-5909-955AD20B8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376"/>
          <a:stretch/>
        </p:blipFill>
        <p:spPr>
          <a:xfrm>
            <a:off x="7630400" y="3586220"/>
            <a:ext cx="747551" cy="878875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1743044-6E39-CC8B-BEE6-65DF5C3C547D}"/>
              </a:ext>
            </a:extLst>
          </p:cNvPr>
          <p:cNvSpPr/>
          <p:nvPr/>
        </p:nvSpPr>
        <p:spPr>
          <a:xfrm rot="5400000">
            <a:off x="8012175" y="4260287"/>
            <a:ext cx="1816100" cy="326989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67BED3-56E5-F751-C8FB-EB3AB297F3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376"/>
          <a:stretch/>
        </p:blipFill>
        <p:spPr>
          <a:xfrm>
            <a:off x="7645803" y="4465095"/>
            <a:ext cx="747551" cy="87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C351F6-A513-128F-3FB7-E4764D0BF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376"/>
          <a:stretch/>
        </p:blipFill>
        <p:spPr>
          <a:xfrm>
            <a:off x="9377075" y="4465095"/>
            <a:ext cx="747551" cy="878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5B9985-AEC8-8C1F-97B2-5BA7E33DF003}"/>
              </a:ext>
            </a:extLst>
          </p:cNvPr>
          <p:cNvSpPr/>
          <p:nvPr/>
        </p:nvSpPr>
        <p:spPr>
          <a:xfrm>
            <a:off x="417443" y="4277915"/>
            <a:ext cx="1401418" cy="352358"/>
          </a:xfrm>
          <a:prstGeom prst="rect">
            <a:avLst/>
          </a:prstGeom>
          <a:solidFill>
            <a:srgbClr val="639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7BB739-DC06-D720-F74B-6F39A53E24E0}"/>
              </a:ext>
            </a:extLst>
          </p:cNvPr>
          <p:cNvSpPr/>
          <p:nvPr/>
        </p:nvSpPr>
        <p:spPr>
          <a:xfrm>
            <a:off x="2112216" y="4267480"/>
            <a:ext cx="1401418" cy="352358"/>
          </a:xfrm>
          <a:prstGeom prst="rect">
            <a:avLst/>
          </a:prstGeom>
          <a:solidFill>
            <a:srgbClr val="639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E19E8D-556C-FB70-BCB9-1698CCF23A2D}"/>
              </a:ext>
            </a:extLst>
          </p:cNvPr>
          <p:cNvSpPr/>
          <p:nvPr/>
        </p:nvSpPr>
        <p:spPr>
          <a:xfrm>
            <a:off x="3717538" y="4257045"/>
            <a:ext cx="1401418" cy="352358"/>
          </a:xfrm>
          <a:prstGeom prst="rect">
            <a:avLst/>
          </a:prstGeom>
          <a:solidFill>
            <a:srgbClr val="639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6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ABD521-4FAA-2FCE-7D24-DF539D173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D45E45-8693-1F20-3310-2B263D2F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C4E84-7B0D-6DB4-AD23-1F07977A4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lumps or foam?</a:t>
            </a:r>
          </a:p>
        </p:txBody>
      </p:sp>
      <p:pic>
        <p:nvPicPr>
          <p:cNvPr id="1026" name="Picture 2" descr="ByHeart Whole Nutrition Infant Formula">
            <a:extLst>
              <a:ext uri="{FF2B5EF4-FFF2-40B4-BE49-F238E27FC236}">
                <a16:creationId xmlns:a16="http://schemas.microsoft.com/office/drawing/2014/main" id="{1743DAF7-B6A4-5FAC-E553-9EEEE5B89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41" y="1108724"/>
            <a:ext cx="8949247" cy="50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umpy formula milk | Mumsnet">
            <a:extLst>
              <a:ext uri="{FF2B5EF4-FFF2-40B4-BE49-F238E27FC236}">
                <a16:creationId xmlns:a16="http://schemas.microsoft.com/office/drawing/2014/main" id="{9E1C0BD3-EE6B-6D54-8EF6-CE94FB3E1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" y="1108724"/>
            <a:ext cx="3771095" cy="50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B162A-9B08-C2E1-5212-712D86516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A4F6-7BA3-4126-88A5-A8B8CE7104E5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0"/>
                <a:ea typeface="+mn-ea"/>
                <a:cs typeface="Aharoni" panose="02010803020104030203" pitchFamily="2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Titel 29">
            <a:extLst>
              <a:ext uri="{FF2B5EF4-FFF2-40B4-BE49-F238E27FC236}">
                <a16:creationId xmlns:a16="http://schemas.microsoft.com/office/drawing/2014/main" id="{A3F57521-935E-DC42-A353-707F18D31537}"/>
              </a:ext>
            </a:extLst>
          </p:cNvPr>
          <p:cNvSpPr txBox="1">
            <a:spLocks/>
          </p:cNvSpPr>
          <p:nvPr/>
        </p:nvSpPr>
        <p:spPr>
          <a:xfrm>
            <a:off x="695325" y="159027"/>
            <a:ext cx="10310426" cy="4524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/>
                <a:ea typeface="+mj-ea"/>
                <a:cs typeface="+mj-cs"/>
              </a:rPr>
              <a:t>Preparation EXPERIENCE IS </a:t>
            </a:r>
            <a:r>
              <a:rPr lang="en-US" dirty="0">
                <a:solidFill>
                  <a:srgbClr val="000000"/>
                </a:solidFill>
                <a:latin typeface="Oswald SemiBold"/>
              </a:rPr>
              <a:t>key</a:t>
            </a:r>
            <a:endParaRPr kumimoji="0" lang="nl-NL" sz="2400" b="1" i="0" u="none" strike="noStrike" kern="1200" cap="all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pic>
        <p:nvPicPr>
          <p:cNvPr id="9" name="Tijdelijke aanduiding voor afbeelding 12">
            <a:extLst>
              <a:ext uri="{FF2B5EF4-FFF2-40B4-BE49-F238E27FC236}">
                <a16:creationId xmlns:a16="http://schemas.microsoft.com/office/drawing/2014/main" id="{5A7166F2-EF94-14F0-B2D9-8AFE4B64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3086" y="3960720"/>
            <a:ext cx="4401203" cy="2395630"/>
          </a:xfrm>
          <a:custGeom>
            <a:avLst/>
            <a:gdLst>
              <a:gd name="connsiteX0" fmla="*/ 1740829 w 3443971"/>
              <a:gd name="connsiteY0" fmla="*/ 0 h 2184033"/>
              <a:gd name="connsiteX1" fmla="*/ 3443652 w 3443971"/>
              <a:gd name="connsiteY1" fmla="*/ 58886 h 2184033"/>
              <a:gd name="connsiteX2" fmla="*/ 3415759 w 3443971"/>
              <a:gd name="connsiteY2" fmla="*/ 2161851 h 2184033"/>
              <a:gd name="connsiteX3" fmla="*/ 2802879 w 3443971"/>
              <a:gd name="connsiteY3" fmla="*/ 2181263 h 2184033"/>
              <a:gd name="connsiteX4" fmla="*/ 2483022 w 3443971"/>
              <a:gd name="connsiteY4" fmla="*/ 2182114 h 2184033"/>
              <a:gd name="connsiteX5" fmla="*/ 1545686 w 3443971"/>
              <a:gd name="connsiteY5" fmla="*/ 2181679 h 2184033"/>
              <a:gd name="connsiteX6" fmla="*/ 76113 w 3443971"/>
              <a:gd name="connsiteY6" fmla="*/ 2184031 h 2184033"/>
              <a:gd name="connsiteX7" fmla="*/ 1159 w 3443971"/>
              <a:gd name="connsiteY7" fmla="*/ 604978 h 2184033"/>
              <a:gd name="connsiteX8" fmla="*/ 46103 w 3443971"/>
              <a:gd name="connsiteY8" fmla="*/ 17364 h 2184033"/>
              <a:gd name="connsiteX9" fmla="*/ 1736750 w 3443971"/>
              <a:gd name="connsiteY9" fmla="*/ 9 h 2184033"/>
              <a:gd name="connsiteX10" fmla="*/ 1740829 w 3443971"/>
              <a:gd name="connsiteY10" fmla="*/ 0 h 2184033"/>
              <a:gd name="connsiteX0" fmla="*/ 1740829 w 3443971"/>
              <a:gd name="connsiteY0" fmla="*/ 0 h 2184033"/>
              <a:gd name="connsiteX1" fmla="*/ 3443652 w 3443971"/>
              <a:gd name="connsiteY1" fmla="*/ 58886 h 2184033"/>
              <a:gd name="connsiteX2" fmla="*/ 3415759 w 3443971"/>
              <a:gd name="connsiteY2" fmla="*/ 2161851 h 2184033"/>
              <a:gd name="connsiteX3" fmla="*/ 2802879 w 3443971"/>
              <a:gd name="connsiteY3" fmla="*/ 2181263 h 2184033"/>
              <a:gd name="connsiteX4" fmla="*/ 2483022 w 3443971"/>
              <a:gd name="connsiteY4" fmla="*/ 2182114 h 2184033"/>
              <a:gd name="connsiteX5" fmla="*/ 1545686 w 3443971"/>
              <a:gd name="connsiteY5" fmla="*/ 2181679 h 2184033"/>
              <a:gd name="connsiteX6" fmla="*/ 76113 w 3443971"/>
              <a:gd name="connsiteY6" fmla="*/ 2184031 h 2184033"/>
              <a:gd name="connsiteX7" fmla="*/ 1159 w 3443971"/>
              <a:gd name="connsiteY7" fmla="*/ 604978 h 2184033"/>
              <a:gd name="connsiteX8" fmla="*/ 46103 w 3443971"/>
              <a:gd name="connsiteY8" fmla="*/ 17364 h 2184033"/>
              <a:gd name="connsiteX9" fmla="*/ 1736750 w 3443971"/>
              <a:gd name="connsiteY9" fmla="*/ 9 h 2184033"/>
              <a:gd name="connsiteX10" fmla="*/ 1740829 w 3443971"/>
              <a:gd name="connsiteY10" fmla="*/ 0 h 2184033"/>
              <a:gd name="connsiteX0" fmla="*/ 1748340 w 3451482"/>
              <a:gd name="connsiteY0" fmla="*/ 0 h 2184033"/>
              <a:gd name="connsiteX1" fmla="*/ 3451163 w 3451482"/>
              <a:gd name="connsiteY1" fmla="*/ 58886 h 2184033"/>
              <a:gd name="connsiteX2" fmla="*/ 3423270 w 3451482"/>
              <a:gd name="connsiteY2" fmla="*/ 2161851 h 2184033"/>
              <a:gd name="connsiteX3" fmla="*/ 2810390 w 3451482"/>
              <a:gd name="connsiteY3" fmla="*/ 2181263 h 2184033"/>
              <a:gd name="connsiteX4" fmla="*/ 2490533 w 3451482"/>
              <a:gd name="connsiteY4" fmla="*/ 2182114 h 2184033"/>
              <a:gd name="connsiteX5" fmla="*/ 1553197 w 3451482"/>
              <a:gd name="connsiteY5" fmla="*/ 2181679 h 2184033"/>
              <a:gd name="connsiteX6" fmla="*/ 83624 w 3451482"/>
              <a:gd name="connsiteY6" fmla="*/ 2184031 h 2184033"/>
              <a:gd name="connsiteX7" fmla="*/ 8670 w 3451482"/>
              <a:gd name="connsiteY7" fmla="*/ 604978 h 2184033"/>
              <a:gd name="connsiteX8" fmla="*/ 30079 w 3451482"/>
              <a:gd name="connsiteY8" fmla="*/ 14664 h 2184033"/>
              <a:gd name="connsiteX9" fmla="*/ 1744261 w 3451482"/>
              <a:gd name="connsiteY9" fmla="*/ 9 h 2184033"/>
              <a:gd name="connsiteX10" fmla="*/ 1748340 w 3451482"/>
              <a:gd name="connsiteY10" fmla="*/ 0 h 2184033"/>
              <a:gd name="connsiteX0" fmla="*/ 1748340 w 3451482"/>
              <a:gd name="connsiteY0" fmla="*/ 0 h 2184033"/>
              <a:gd name="connsiteX1" fmla="*/ 3451163 w 3451482"/>
              <a:gd name="connsiteY1" fmla="*/ 58886 h 2184033"/>
              <a:gd name="connsiteX2" fmla="*/ 3423270 w 3451482"/>
              <a:gd name="connsiteY2" fmla="*/ 2161851 h 2184033"/>
              <a:gd name="connsiteX3" fmla="*/ 2810390 w 3451482"/>
              <a:gd name="connsiteY3" fmla="*/ 2181263 h 2184033"/>
              <a:gd name="connsiteX4" fmla="*/ 2490533 w 3451482"/>
              <a:gd name="connsiteY4" fmla="*/ 2182114 h 2184033"/>
              <a:gd name="connsiteX5" fmla="*/ 1553197 w 3451482"/>
              <a:gd name="connsiteY5" fmla="*/ 2181679 h 2184033"/>
              <a:gd name="connsiteX6" fmla="*/ 44399 w 3451482"/>
              <a:gd name="connsiteY6" fmla="*/ 2184031 h 2184033"/>
              <a:gd name="connsiteX7" fmla="*/ 8670 w 3451482"/>
              <a:gd name="connsiteY7" fmla="*/ 604978 h 2184033"/>
              <a:gd name="connsiteX8" fmla="*/ 30079 w 3451482"/>
              <a:gd name="connsiteY8" fmla="*/ 14664 h 2184033"/>
              <a:gd name="connsiteX9" fmla="*/ 1744261 w 3451482"/>
              <a:gd name="connsiteY9" fmla="*/ 9 h 2184033"/>
              <a:gd name="connsiteX10" fmla="*/ 1748340 w 3451482"/>
              <a:gd name="connsiteY10" fmla="*/ 0 h 2184033"/>
              <a:gd name="connsiteX0" fmla="*/ 1748340 w 3451177"/>
              <a:gd name="connsiteY0" fmla="*/ 0 h 2184033"/>
              <a:gd name="connsiteX1" fmla="*/ 3451163 w 3451177"/>
              <a:gd name="connsiteY1" fmla="*/ 58886 h 2184033"/>
              <a:gd name="connsiteX2" fmla="*/ 3423270 w 3451177"/>
              <a:gd name="connsiteY2" fmla="*/ 2161851 h 2184033"/>
              <a:gd name="connsiteX3" fmla="*/ 2810390 w 3451177"/>
              <a:gd name="connsiteY3" fmla="*/ 2181263 h 2184033"/>
              <a:gd name="connsiteX4" fmla="*/ 2490533 w 3451177"/>
              <a:gd name="connsiteY4" fmla="*/ 2182114 h 2184033"/>
              <a:gd name="connsiteX5" fmla="*/ 1553197 w 3451177"/>
              <a:gd name="connsiteY5" fmla="*/ 2181679 h 2184033"/>
              <a:gd name="connsiteX6" fmla="*/ 44399 w 3451177"/>
              <a:gd name="connsiteY6" fmla="*/ 2184031 h 2184033"/>
              <a:gd name="connsiteX7" fmla="*/ 8670 w 3451177"/>
              <a:gd name="connsiteY7" fmla="*/ 604978 h 2184033"/>
              <a:gd name="connsiteX8" fmla="*/ 30079 w 3451177"/>
              <a:gd name="connsiteY8" fmla="*/ 14664 h 2184033"/>
              <a:gd name="connsiteX9" fmla="*/ 1744261 w 3451177"/>
              <a:gd name="connsiteY9" fmla="*/ 9 h 2184033"/>
              <a:gd name="connsiteX10" fmla="*/ 1748340 w 3451177"/>
              <a:gd name="connsiteY10" fmla="*/ 0 h 2184033"/>
              <a:gd name="connsiteX0" fmla="*/ 1748340 w 3451177"/>
              <a:gd name="connsiteY0" fmla="*/ 321 h 2184354"/>
              <a:gd name="connsiteX1" fmla="*/ 3451163 w 3451177"/>
              <a:gd name="connsiteY1" fmla="*/ 40306 h 2184354"/>
              <a:gd name="connsiteX2" fmla="*/ 3423270 w 3451177"/>
              <a:gd name="connsiteY2" fmla="*/ 2162172 h 2184354"/>
              <a:gd name="connsiteX3" fmla="*/ 2810390 w 3451177"/>
              <a:gd name="connsiteY3" fmla="*/ 2181584 h 2184354"/>
              <a:gd name="connsiteX4" fmla="*/ 2490533 w 3451177"/>
              <a:gd name="connsiteY4" fmla="*/ 2182435 h 2184354"/>
              <a:gd name="connsiteX5" fmla="*/ 1553197 w 3451177"/>
              <a:gd name="connsiteY5" fmla="*/ 2182000 h 2184354"/>
              <a:gd name="connsiteX6" fmla="*/ 44399 w 3451177"/>
              <a:gd name="connsiteY6" fmla="*/ 2184352 h 2184354"/>
              <a:gd name="connsiteX7" fmla="*/ 8670 w 3451177"/>
              <a:gd name="connsiteY7" fmla="*/ 605299 h 2184354"/>
              <a:gd name="connsiteX8" fmla="*/ 30079 w 3451177"/>
              <a:gd name="connsiteY8" fmla="*/ 14985 h 2184354"/>
              <a:gd name="connsiteX9" fmla="*/ 1744261 w 3451177"/>
              <a:gd name="connsiteY9" fmla="*/ 330 h 2184354"/>
              <a:gd name="connsiteX10" fmla="*/ 1748340 w 3451177"/>
              <a:gd name="connsiteY10" fmla="*/ 321 h 2184354"/>
              <a:gd name="connsiteX0" fmla="*/ 1748340 w 3427835"/>
              <a:gd name="connsiteY0" fmla="*/ 1387 h 2185420"/>
              <a:gd name="connsiteX1" fmla="*/ 3425013 w 3427835"/>
              <a:gd name="connsiteY1" fmla="*/ 35972 h 2185420"/>
              <a:gd name="connsiteX2" fmla="*/ 3423270 w 3427835"/>
              <a:gd name="connsiteY2" fmla="*/ 2163238 h 2185420"/>
              <a:gd name="connsiteX3" fmla="*/ 2810390 w 3427835"/>
              <a:gd name="connsiteY3" fmla="*/ 2182650 h 2185420"/>
              <a:gd name="connsiteX4" fmla="*/ 2490533 w 3427835"/>
              <a:gd name="connsiteY4" fmla="*/ 2183501 h 2185420"/>
              <a:gd name="connsiteX5" fmla="*/ 1553197 w 3427835"/>
              <a:gd name="connsiteY5" fmla="*/ 2183066 h 2185420"/>
              <a:gd name="connsiteX6" fmla="*/ 44399 w 3427835"/>
              <a:gd name="connsiteY6" fmla="*/ 2185418 h 2185420"/>
              <a:gd name="connsiteX7" fmla="*/ 8670 w 3427835"/>
              <a:gd name="connsiteY7" fmla="*/ 606365 h 2185420"/>
              <a:gd name="connsiteX8" fmla="*/ 30079 w 3427835"/>
              <a:gd name="connsiteY8" fmla="*/ 16051 h 2185420"/>
              <a:gd name="connsiteX9" fmla="*/ 1744261 w 3427835"/>
              <a:gd name="connsiteY9" fmla="*/ 1396 h 2185420"/>
              <a:gd name="connsiteX10" fmla="*/ 1748340 w 3427835"/>
              <a:gd name="connsiteY10" fmla="*/ 1387 h 2185420"/>
              <a:gd name="connsiteX0" fmla="*/ 1748340 w 3427835"/>
              <a:gd name="connsiteY0" fmla="*/ 1387 h 2190357"/>
              <a:gd name="connsiteX1" fmla="*/ 3425013 w 3427835"/>
              <a:gd name="connsiteY1" fmla="*/ 35972 h 2190357"/>
              <a:gd name="connsiteX2" fmla="*/ 3423270 w 3427835"/>
              <a:gd name="connsiteY2" fmla="*/ 2163238 h 2190357"/>
              <a:gd name="connsiteX3" fmla="*/ 2810390 w 3427835"/>
              <a:gd name="connsiteY3" fmla="*/ 2182650 h 2190357"/>
              <a:gd name="connsiteX4" fmla="*/ 2490533 w 3427835"/>
              <a:gd name="connsiteY4" fmla="*/ 2183501 h 2190357"/>
              <a:gd name="connsiteX5" fmla="*/ 1553197 w 3427835"/>
              <a:gd name="connsiteY5" fmla="*/ 2183066 h 2190357"/>
              <a:gd name="connsiteX6" fmla="*/ 15548 w 3427835"/>
              <a:gd name="connsiteY6" fmla="*/ 2190355 h 2190357"/>
              <a:gd name="connsiteX7" fmla="*/ 8670 w 3427835"/>
              <a:gd name="connsiteY7" fmla="*/ 606365 h 2190357"/>
              <a:gd name="connsiteX8" fmla="*/ 30079 w 3427835"/>
              <a:gd name="connsiteY8" fmla="*/ 16051 h 2190357"/>
              <a:gd name="connsiteX9" fmla="*/ 1744261 w 3427835"/>
              <a:gd name="connsiteY9" fmla="*/ 1396 h 2190357"/>
              <a:gd name="connsiteX10" fmla="*/ 1748340 w 3427835"/>
              <a:gd name="connsiteY10" fmla="*/ 1387 h 21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27835" h="2190357">
                <a:moveTo>
                  <a:pt x="1748340" y="1387"/>
                </a:moveTo>
                <a:cubicBezTo>
                  <a:pt x="1873146" y="1387"/>
                  <a:pt x="3430608" y="-10613"/>
                  <a:pt x="3425013" y="35972"/>
                </a:cubicBezTo>
                <a:cubicBezTo>
                  <a:pt x="3419313" y="83429"/>
                  <a:pt x="3435200" y="2130052"/>
                  <a:pt x="3423270" y="2163238"/>
                </a:cubicBezTo>
                <a:cubicBezTo>
                  <a:pt x="3415250" y="2185399"/>
                  <a:pt x="3084352" y="2184029"/>
                  <a:pt x="2810390" y="2182650"/>
                </a:cubicBezTo>
                <a:lnTo>
                  <a:pt x="2490533" y="2183501"/>
                </a:lnTo>
                <a:cubicBezTo>
                  <a:pt x="2450158" y="2184964"/>
                  <a:pt x="1960886" y="2182747"/>
                  <a:pt x="1553197" y="2183066"/>
                </a:cubicBezTo>
                <a:lnTo>
                  <a:pt x="15548" y="2190355"/>
                </a:lnTo>
                <a:cubicBezTo>
                  <a:pt x="-4402" y="2192552"/>
                  <a:pt x="-1972" y="774795"/>
                  <a:pt x="8670" y="606365"/>
                </a:cubicBezTo>
                <a:cubicBezTo>
                  <a:pt x="19296" y="427140"/>
                  <a:pt x="-29187" y="20357"/>
                  <a:pt x="30079" y="16051"/>
                </a:cubicBezTo>
                <a:cubicBezTo>
                  <a:pt x="151542" y="7215"/>
                  <a:pt x="1656933" y="1915"/>
                  <a:pt x="1744261" y="1396"/>
                </a:cubicBezTo>
                <a:lnTo>
                  <a:pt x="1748340" y="1387"/>
                </a:lnTo>
                <a:close/>
              </a:path>
            </a:pathLst>
          </a:custGeom>
        </p:spPr>
      </p:pic>
      <p:pic>
        <p:nvPicPr>
          <p:cNvPr id="10" name="Tijdelijke aanduiding voor afbeelding 14">
            <a:extLst>
              <a:ext uri="{FF2B5EF4-FFF2-40B4-BE49-F238E27FC236}">
                <a16:creationId xmlns:a16="http://schemas.microsoft.com/office/drawing/2014/main" id="{E40AEDD8-B12F-2D22-1F82-7C8116EB97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800" y="1257597"/>
            <a:ext cx="6563489" cy="2647227"/>
          </a:xfrm>
          <a:custGeom>
            <a:avLst/>
            <a:gdLst>
              <a:gd name="connsiteX0" fmla="*/ 1740829 w 3443971"/>
              <a:gd name="connsiteY0" fmla="*/ 0 h 2184033"/>
              <a:gd name="connsiteX1" fmla="*/ 3443652 w 3443971"/>
              <a:gd name="connsiteY1" fmla="*/ 58886 h 2184033"/>
              <a:gd name="connsiteX2" fmla="*/ 3415759 w 3443971"/>
              <a:gd name="connsiteY2" fmla="*/ 2161851 h 2184033"/>
              <a:gd name="connsiteX3" fmla="*/ 2802879 w 3443971"/>
              <a:gd name="connsiteY3" fmla="*/ 2181263 h 2184033"/>
              <a:gd name="connsiteX4" fmla="*/ 2483022 w 3443971"/>
              <a:gd name="connsiteY4" fmla="*/ 2182114 h 2184033"/>
              <a:gd name="connsiteX5" fmla="*/ 1545686 w 3443971"/>
              <a:gd name="connsiteY5" fmla="*/ 2181679 h 2184033"/>
              <a:gd name="connsiteX6" fmla="*/ 76113 w 3443971"/>
              <a:gd name="connsiteY6" fmla="*/ 2184031 h 2184033"/>
              <a:gd name="connsiteX7" fmla="*/ 1159 w 3443971"/>
              <a:gd name="connsiteY7" fmla="*/ 604978 h 2184033"/>
              <a:gd name="connsiteX8" fmla="*/ 46103 w 3443971"/>
              <a:gd name="connsiteY8" fmla="*/ 17364 h 2184033"/>
              <a:gd name="connsiteX9" fmla="*/ 1736750 w 3443971"/>
              <a:gd name="connsiteY9" fmla="*/ 9 h 2184033"/>
              <a:gd name="connsiteX10" fmla="*/ 1740829 w 3443971"/>
              <a:gd name="connsiteY10" fmla="*/ 0 h 2184033"/>
              <a:gd name="connsiteX0" fmla="*/ 1740829 w 3443971"/>
              <a:gd name="connsiteY0" fmla="*/ 0 h 2184033"/>
              <a:gd name="connsiteX1" fmla="*/ 3443652 w 3443971"/>
              <a:gd name="connsiteY1" fmla="*/ 58886 h 2184033"/>
              <a:gd name="connsiteX2" fmla="*/ 3415759 w 3443971"/>
              <a:gd name="connsiteY2" fmla="*/ 2161851 h 2184033"/>
              <a:gd name="connsiteX3" fmla="*/ 2802879 w 3443971"/>
              <a:gd name="connsiteY3" fmla="*/ 2181263 h 2184033"/>
              <a:gd name="connsiteX4" fmla="*/ 2483022 w 3443971"/>
              <a:gd name="connsiteY4" fmla="*/ 2182114 h 2184033"/>
              <a:gd name="connsiteX5" fmla="*/ 1545686 w 3443971"/>
              <a:gd name="connsiteY5" fmla="*/ 2181679 h 2184033"/>
              <a:gd name="connsiteX6" fmla="*/ 76113 w 3443971"/>
              <a:gd name="connsiteY6" fmla="*/ 2184031 h 2184033"/>
              <a:gd name="connsiteX7" fmla="*/ 1159 w 3443971"/>
              <a:gd name="connsiteY7" fmla="*/ 604978 h 2184033"/>
              <a:gd name="connsiteX8" fmla="*/ 46103 w 3443971"/>
              <a:gd name="connsiteY8" fmla="*/ 17364 h 2184033"/>
              <a:gd name="connsiteX9" fmla="*/ 1736750 w 3443971"/>
              <a:gd name="connsiteY9" fmla="*/ 9 h 2184033"/>
              <a:gd name="connsiteX10" fmla="*/ 1740829 w 3443971"/>
              <a:gd name="connsiteY10" fmla="*/ 0 h 2184033"/>
              <a:gd name="connsiteX0" fmla="*/ 1748340 w 3451482"/>
              <a:gd name="connsiteY0" fmla="*/ 0 h 2184033"/>
              <a:gd name="connsiteX1" fmla="*/ 3451163 w 3451482"/>
              <a:gd name="connsiteY1" fmla="*/ 58886 h 2184033"/>
              <a:gd name="connsiteX2" fmla="*/ 3423270 w 3451482"/>
              <a:gd name="connsiteY2" fmla="*/ 2161851 h 2184033"/>
              <a:gd name="connsiteX3" fmla="*/ 2810390 w 3451482"/>
              <a:gd name="connsiteY3" fmla="*/ 2181263 h 2184033"/>
              <a:gd name="connsiteX4" fmla="*/ 2490533 w 3451482"/>
              <a:gd name="connsiteY4" fmla="*/ 2182114 h 2184033"/>
              <a:gd name="connsiteX5" fmla="*/ 1553197 w 3451482"/>
              <a:gd name="connsiteY5" fmla="*/ 2181679 h 2184033"/>
              <a:gd name="connsiteX6" fmla="*/ 83624 w 3451482"/>
              <a:gd name="connsiteY6" fmla="*/ 2184031 h 2184033"/>
              <a:gd name="connsiteX7" fmla="*/ 8670 w 3451482"/>
              <a:gd name="connsiteY7" fmla="*/ 604978 h 2184033"/>
              <a:gd name="connsiteX8" fmla="*/ 30079 w 3451482"/>
              <a:gd name="connsiteY8" fmla="*/ 14664 h 2184033"/>
              <a:gd name="connsiteX9" fmla="*/ 1744261 w 3451482"/>
              <a:gd name="connsiteY9" fmla="*/ 9 h 2184033"/>
              <a:gd name="connsiteX10" fmla="*/ 1748340 w 3451482"/>
              <a:gd name="connsiteY10" fmla="*/ 0 h 2184033"/>
              <a:gd name="connsiteX0" fmla="*/ 1748340 w 3451482"/>
              <a:gd name="connsiteY0" fmla="*/ 0 h 2184033"/>
              <a:gd name="connsiteX1" fmla="*/ 3451163 w 3451482"/>
              <a:gd name="connsiteY1" fmla="*/ 58886 h 2184033"/>
              <a:gd name="connsiteX2" fmla="*/ 3423270 w 3451482"/>
              <a:gd name="connsiteY2" fmla="*/ 2161851 h 2184033"/>
              <a:gd name="connsiteX3" fmla="*/ 2810390 w 3451482"/>
              <a:gd name="connsiteY3" fmla="*/ 2181263 h 2184033"/>
              <a:gd name="connsiteX4" fmla="*/ 2490533 w 3451482"/>
              <a:gd name="connsiteY4" fmla="*/ 2182114 h 2184033"/>
              <a:gd name="connsiteX5" fmla="*/ 1553197 w 3451482"/>
              <a:gd name="connsiteY5" fmla="*/ 2181679 h 2184033"/>
              <a:gd name="connsiteX6" fmla="*/ 44399 w 3451482"/>
              <a:gd name="connsiteY6" fmla="*/ 2184031 h 2184033"/>
              <a:gd name="connsiteX7" fmla="*/ 8670 w 3451482"/>
              <a:gd name="connsiteY7" fmla="*/ 604978 h 2184033"/>
              <a:gd name="connsiteX8" fmla="*/ 30079 w 3451482"/>
              <a:gd name="connsiteY8" fmla="*/ 14664 h 2184033"/>
              <a:gd name="connsiteX9" fmla="*/ 1744261 w 3451482"/>
              <a:gd name="connsiteY9" fmla="*/ 9 h 2184033"/>
              <a:gd name="connsiteX10" fmla="*/ 1748340 w 3451482"/>
              <a:gd name="connsiteY10" fmla="*/ 0 h 2184033"/>
              <a:gd name="connsiteX0" fmla="*/ 1748340 w 3451177"/>
              <a:gd name="connsiteY0" fmla="*/ 0 h 2184033"/>
              <a:gd name="connsiteX1" fmla="*/ 3451163 w 3451177"/>
              <a:gd name="connsiteY1" fmla="*/ 58886 h 2184033"/>
              <a:gd name="connsiteX2" fmla="*/ 3423270 w 3451177"/>
              <a:gd name="connsiteY2" fmla="*/ 2161851 h 2184033"/>
              <a:gd name="connsiteX3" fmla="*/ 2810390 w 3451177"/>
              <a:gd name="connsiteY3" fmla="*/ 2181263 h 2184033"/>
              <a:gd name="connsiteX4" fmla="*/ 2490533 w 3451177"/>
              <a:gd name="connsiteY4" fmla="*/ 2182114 h 2184033"/>
              <a:gd name="connsiteX5" fmla="*/ 1553197 w 3451177"/>
              <a:gd name="connsiteY5" fmla="*/ 2181679 h 2184033"/>
              <a:gd name="connsiteX6" fmla="*/ 44399 w 3451177"/>
              <a:gd name="connsiteY6" fmla="*/ 2184031 h 2184033"/>
              <a:gd name="connsiteX7" fmla="*/ 8670 w 3451177"/>
              <a:gd name="connsiteY7" fmla="*/ 604978 h 2184033"/>
              <a:gd name="connsiteX8" fmla="*/ 30079 w 3451177"/>
              <a:gd name="connsiteY8" fmla="*/ 14664 h 2184033"/>
              <a:gd name="connsiteX9" fmla="*/ 1744261 w 3451177"/>
              <a:gd name="connsiteY9" fmla="*/ 9 h 2184033"/>
              <a:gd name="connsiteX10" fmla="*/ 1748340 w 3451177"/>
              <a:gd name="connsiteY10" fmla="*/ 0 h 2184033"/>
              <a:gd name="connsiteX0" fmla="*/ 1748340 w 3451177"/>
              <a:gd name="connsiteY0" fmla="*/ 321 h 2184354"/>
              <a:gd name="connsiteX1" fmla="*/ 3451163 w 3451177"/>
              <a:gd name="connsiteY1" fmla="*/ 40306 h 2184354"/>
              <a:gd name="connsiteX2" fmla="*/ 3423270 w 3451177"/>
              <a:gd name="connsiteY2" fmla="*/ 2162172 h 2184354"/>
              <a:gd name="connsiteX3" fmla="*/ 2810390 w 3451177"/>
              <a:gd name="connsiteY3" fmla="*/ 2181584 h 2184354"/>
              <a:gd name="connsiteX4" fmla="*/ 2490533 w 3451177"/>
              <a:gd name="connsiteY4" fmla="*/ 2182435 h 2184354"/>
              <a:gd name="connsiteX5" fmla="*/ 1553197 w 3451177"/>
              <a:gd name="connsiteY5" fmla="*/ 2182000 h 2184354"/>
              <a:gd name="connsiteX6" fmla="*/ 44399 w 3451177"/>
              <a:gd name="connsiteY6" fmla="*/ 2184352 h 2184354"/>
              <a:gd name="connsiteX7" fmla="*/ 8670 w 3451177"/>
              <a:gd name="connsiteY7" fmla="*/ 605299 h 2184354"/>
              <a:gd name="connsiteX8" fmla="*/ 30079 w 3451177"/>
              <a:gd name="connsiteY8" fmla="*/ 14985 h 2184354"/>
              <a:gd name="connsiteX9" fmla="*/ 1744261 w 3451177"/>
              <a:gd name="connsiteY9" fmla="*/ 330 h 2184354"/>
              <a:gd name="connsiteX10" fmla="*/ 1748340 w 3451177"/>
              <a:gd name="connsiteY10" fmla="*/ 321 h 2184354"/>
              <a:gd name="connsiteX0" fmla="*/ 1748340 w 3427835"/>
              <a:gd name="connsiteY0" fmla="*/ 1387 h 2185420"/>
              <a:gd name="connsiteX1" fmla="*/ 3425013 w 3427835"/>
              <a:gd name="connsiteY1" fmla="*/ 35972 h 2185420"/>
              <a:gd name="connsiteX2" fmla="*/ 3423270 w 3427835"/>
              <a:gd name="connsiteY2" fmla="*/ 2163238 h 2185420"/>
              <a:gd name="connsiteX3" fmla="*/ 2810390 w 3427835"/>
              <a:gd name="connsiteY3" fmla="*/ 2182650 h 2185420"/>
              <a:gd name="connsiteX4" fmla="*/ 2490533 w 3427835"/>
              <a:gd name="connsiteY4" fmla="*/ 2183501 h 2185420"/>
              <a:gd name="connsiteX5" fmla="*/ 1553197 w 3427835"/>
              <a:gd name="connsiteY5" fmla="*/ 2183066 h 2185420"/>
              <a:gd name="connsiteX6" fmla="*/ 44399 w 3427835"/>
              <a:gd name="connsiteY6" fmla="*/ 2185418 h 2185420"/>
              <a:gd name="connsiteX7" fmla="*/ 8670 w 3427835"/>
              <a:gd name="connsiteY7" fmla="*/ 606365 h 2185420"/>
              <a:gd name="connsiteX8" fmla="*/ 30079 w 3427835"/>
              <a:gd name="connsiteY8" fmla="*/ 16051 h 2185420"/>
              <a:gd name="connsiteX9" fmla="*/ 1744261 w 3427835"/>
              <a:gd name="connsiteY9" fmla="*/ 1396 h 2185420"/>
              <a:gd name="connsiteX10" fmla="*/ 1748340 w 3427835"/>
              <a:gd name="connsiteY10" fmla="*/ 1387 h 2185420"/>
              <a:gd name="connsiteX0" fmla="*/ 1748340 w 3427835"/>
              <a:gd name="connsiteY0" fmla="*/ 1387 h 2190357"/>
              <a:gd name="connsiteX1" fmla="*/ 3425013 w 3427835"/>
              <a:gd name="connsiteY1" fmla="*/ 35972 h 2190357"/>
              <a:gd name="connsiteX2" fmla="*/ 3423270 w 3427835"/>
              <a:gd name="connsiteY2" fmla="*/ 2163238 h 2190357"/>
              <a:gd name="connsiteX3" fmla="*/ 2810390 w 3427835"/>
              <a:gd name="connsiteY3" fmla="*/ 2182650 h 2190357"/>
              <a:gd name="connsiteX4" fmla="*/ 2490533 w 3427835"/>
              <a:gd name="connsiteY4" fmla="*/ 2183501 h 2190357"/>
              <a:gd name="connsiteX5" fmla="*/ 1553197 w 3427835"/>
              <a:gd name="connsiteY5" fmla="*/ 2183066 h 2190357"/>
              <a:gd name="connsiteX6" fmla="*/ 15548 w 3427835"/>
              <a:gd name="connsiteY6" fmla="*/ 2190355 h 2190357"/>
              <a:gd name="connsiteX7" fmla="*/ 8670 w 3427835"/>
              <a:gd name="connsiteY7" fmla="*/ 606365 h 2190357"/>
              <a:gd name="connsiteX8" fmla="*/ 30079 w 3427835"/>
              <a:gd name="connsiteY8" fmla="*/ 16051 h 2190357"/>
              <a:gd name="connsiteX9" fmla="*/ 1744261 w 3427835"/>
              <a:gd name="connsiteY9" fmla="*/ 1396 h 2190357"/>
              <a:gd name="connsiteX10" fmla="*/ 1748340 w 3427835"/>
              <a:gd name="connsiteY10" fmla="*/ 1387 h 21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27835" h="2190357">
                <a:moveTo>
                  <a:pt x="1748340" y="1387"/>
                </a:moveTo>
                <a:cubicBezTo>
                  <a:pt x="1873146" y="1387"/>
                  <a:pt x="3430608" y="-10613"/>
                  <a:pt x="3425013" y="35972"/>
                </a:cubicBezTo>
                <a:cubicBezTo>
                  <a:pt x="3419313" y="83429"/>
                  <a:pt x="3435200" y="2130052"/>
                  <a:pt x="3423270" y="2163238"/>
                </a:cubicBezTo>
                <a:cubicBezTo>
                  <a:pt x="3415250" y="2185399"/>
                  <a:pt x="3084352" y="2184029"/>
                  <a:pt x="2810390" y="2182650"/>
                </a:cubicBezTo>
                <a:lnTo>
                  <a:pt x="2490533" y="2183501"/>
                </a:lnTo>
                <a:cubicBezTo>
                  <a:pt x="2450158" y="2184964"/>
                  <a:pt x="1960886" y="2182747"/>
                  <a:pt x="1553197" y="2183066"/>
                </a:cubicBezTo>
                <a:lnTo>
                  <a:pt x="15548" y="2190355"/>
                </a:lnTo>
                <a:cubicBezTo>
                  <a:pt x="-4402" y="2192552"/>
                  <a:pt x="-1972" y="774795"/>
                  <a:pt x="8670" y="606365"/>
                </a:cubicBezTo>
                <a:cubicBezTo>
                  <a:pt x="19296" y="427140"/>
                  <a:pt x="-29187" y="20357"/>
                  <a:pt x="30079" y="16051"/>
                </a:cubicBezTo>
                <a:cubicBezTo>
                  <a:pt x="151542" y="7215"/>
                  <a:pt x="1656933" y="1915"/>
                  <a:pt x="1744261" y="1396"/>
                </a:cubicBezTo>
                <a:lnTo>
                  <a:pt x="1748340" y="1387"/>
                </a:lnTo>
                <a:close/>
              </a:path>
            </a:pathLst>
          </a:custGeom>
        </p:spPr>
      </p:pic>
      <p:pic>
        <p:nvPicPr>
          <p:cNvPr id="11" name="Tijdelijke aanduiding voor afbeelding 4" descr="Afbeelding met kop, tafel, persoon, binnen&#10;&#10;Automatisch gegenereerde beschrijving">
            <a:extLst>
              <a:ext uri="{FF2B5EF4-FFF2-40B4-BE49-F238E27FC236}">
                <a16:creationId xmlns:a16="http://schemas.microsoft.com/office/drawing/2014/main" id="{A0F17F52-4BDD-8531-100B-E958E7A477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951" y="3960720"/>
            <a:ext cx="6964075" cy="2384872"/>
          </a:xfrm>
          <a:custGeom>
            <a:avLst/>
            <a:gdLst>
              <a:gd name="connsiteX0" fmla="*/ 1740829 w 3443971"/>
              <a:gd name="connsiteY0" fmla="*/ 0 h 2184033"/>
              <a:gd name="connsiteX1" fmla="*/ 3443652 w 3443971"/>
              <a:gd name="connsiteY1" fmla="*/ 58886 h 2184033"/>
              <a:gd name="connsiteX2" fmla="*/ 3415759 w 3443971"/>
              <a:gd name="connsiteY2" fmla="*/ 2161851 h 2184033"/>
              <a:gd name="connsiteX3" fmla="*/ 2802879 w 3443971"/>
              <a:gd name="connsiteY3" fmla="*/ 2181263 h 2184033"/>
              <a:gd name="connsiteX4" fmla="*/ 2483022 w 3443971"/>
              <a:gd name="connsiteY4" fmla="*/ 2182114 h 2184033"/>
              <a:gd name="connsiteX5" fmla="*/ 1545686 w 3443971"/>
              <a:gd name="connsiteY5" fmla="*/ 2181679 h 2184033"/>
              <a:gd name="connsiteX6" fmla="*/ 76113 w 3443971"/>
              <a:gd name="connsiteY6" fmla="*/ 2184031 h 2184033"/>
              <a:gd name="connsiteX7" fmla="*/ 1159 w 3443971"/>
              <a:gd name="connsiteY7" fmla="*/ 604978 h 2184033"/>
              <a:gd name="connsiteX8" fmla="*/ 46103 w 3443971"/>
              <a:gd name="connsiteY8" fmla="*/ 17364 h 2184033"/>
              <a:gd name="connsiteX9" fmla="*/ 1736750 w 3443971"/>
              <a:gd name="connsiteY9" fmla="*/ 9 h 2184033"/>
              <a:gd name="connsiteX10" fmla="*/ 1740829 w 3443971"/>
              <a:gd name="connsiteY10" fmla="*/ 0 h 2184033"/>
              <a:gd name="connsiteX0" fmla="*/ 1740829 w 3443971"/>
              <a:gd name="connsiteY0" fmla="*/ 0 h 2184033"/>
              <a:gd name="connsiteX1" fmla="*/ 3443652 w 3443971"/>
              <a:gd name="connsiteY1" fmla="*/ 58886 h 2184033"/>
              <a:gd name="connsiteX2" fmla="*/ 3415759 w 3443971"/>
              <a:gd name="connsiteY2" fmla="*/ 2161851 h 2184033"/>
              <a:gd name="connsiteX3" fmla="*/ 2802879 w 3443971"/>
              <a:gd name="connsiteY3" fmla="*/ 2181263 h 2184033"/>
              <a:gd name="connsiteX4" fmla="*/ 2483022 w 3443971"/>
              <a:gd name="connsiteY4" fmla="*/ 2182114 h 2184033"/>
              <a:gd name="connsiteX5" fmla="*/ 1545686 w 3443971"/>
              <a:gd name="connsiteY5" fmla="*/ 2181679 h 2184033"/>
              <a:gd name="connsiteX6" fmla="*/ 76113 w 3443971"/>
              <a:gd name="connsiteY6" fmla="*/ 2184031 h 2184033"/>
              <a:gd name="connsiteX7" fmla="*/ 1159 w 3443971"/>
              <a:gd name="connsiteY7" fmla="*/ 604978 h 2184033"/>
              <a:gd name="connsiteX8" fmla="*/ 46103 w 3443971"/>
              <a:gd name="connsiteY8" fmla="*/ 17364 h 2184033"/>
              <a:gd name="connsiteX9" fmla="*/ 1736750 w 3443971"/>
              <a:gd name="connsiteY9" fmla="*/ 9 h 2184033"/>
              <a:gd name="connsiteX10" fmla="*/ 1740829 w 3443971"/>
              <a:gd name="connsiteY10" fmla="*/ 0 h 2184033"/>
              <a:gd name="connsiteX0" fmla="*/ 1748340 w 3451482"/>
              <a:gd name="connsiteY0" fmla="*/ 0 h 2184033"/>
              <a:gd name="connsiteX1" fmla="*/ 3451163 w 3451482"/>
              <a:gd name="connsiteY1" fmla="*/ 58886 h 2184033"/>
              <a:gd name="connsiteX2" fmla="*/ 3423270 w 3451482"/>
              <a:gd name="connsiteY2" fmla="*/ 2161851 h 2184033"/>
              <a:gd name="connsiteX3" fmla="*/ 2810390 w 3451482"/>
              <a:gd name="connsiteY3" fmla="*/ 2181263 h 2184033"/>
              <a:gd name="connsiteX4" fmla="*/ 2490533 w 3451482"/>
              <a:gd name="connsiteY4" fmla="*/ 2182114 h 2184033"/>
              <a:gd name="connsiteX5" fmla="*/ 1553197 w 3451482"/>
              <a:gd name="connsiteY5" fmla="*/ 2181679 h 2184033"/>
              <a:gd name="connsiteX6" fmla="*/ 83624 w 3451482"/>
              <a:gd name="connsiteY6" fmla="*/ 2184031 h 2184033"/>
              <a:gd name="connsiteX7" fmla="*/ 8670 w 3451482"/>
              <a:gd name="connsiteY7" fmla="*/ 604978 h 2184033"/>
              <a:gd name="connsiteX8" fmla="*/ 30079 w 3451482"/>
              <a:gd name="connsiteY8" fmla="*/ 14664 h 2184033"/>
              <a:gd name="connsiteX9" fmla="*/ 1744261 w 3451482"/>
              <a:gd name="connsiteY9" fmla="*/ 9 h 2184033"/>
              <a:gd name="connsiteX10" fmla="*/ 1748340 w 3451482"/>
              <a:gd name="connsiteY10" fmla="*/ 0 h 2184033"/>
              <a:gd name="connsiteX0" fmla="*/ 1748340 w 3451482"/>
              <a:gd name="connsiteY0" fmla="*/ 0 h 2184033"/>
              <a:gd name="connsiteX1" fmla="*/ 3451163 w 3451482"/>
              <a:gd name="connsiteY1" fmla="*/ 58886 h 2184033"/>
              <a:gd name="connsiteX2" fmla="*/ 3423270 w 3451482"/>
              <a:gd name="connsiteY2" fmla="*/ 2161851 h 2184033"/>
              <a:gd name="connsiteX3" fmla="*/ 2810390 w 3451482"/>
              <a:gd name="connsiteY3" fmla="*/ 2181263 h 2184033"/>
              <a:gd name="connsiteX4" fmla="*/ 2490533 w 3451482"/>
              <a:gd name="connsiteY4" fmla="*/ 2182114 h 2184033"/>
              <a:gd name="connsiteX5" fmla="*/ 1553197 w 3451482"/>
              <a:gd name="connsiteY5" fmla="*/ 2181679 h 2184033"/>
              <a:gd name="connsiteX6" fmla="*/ 44399 w 3451482"/>
              <a:gd name="connsiteY6" fmla="*/ 2184031 h 2184033"/>
              <a:gd name="connsiteX7" fmla="*/ 8670 w 3451482"/>
              <a:gd name="connsiteY7" fmla="*/ 604978 h 2184033"/>
              <a:gd name="connsiteX8" fmla="*/ 30079 w 3451482"/>
              <a:gd name="connsiteY8" fmla="*/ 14664 h 2184033"/>
              <a:gd name="connsiteX9" fmla="*/ 1744261 w 3451482"/>
              <a:gd name="connsiteY9" fmla="*/ 9 h 2184033"/>
              <a:gd name="connsiteX10" fmla="*/ 1748340 w 3451482"/>
              <a:gd name="connsiteY10" fmla="*/ 0 h 2184033"/>
              <a:gd name="connsiteX0" fmla="*/ 1748340 w 3451177"/>
              <a:gd name="connsiteY0" fmla="*/ 0 h 2184033"/>
              <a:gd name="connsiteX1" fmla="*/ 3451163 w 3451177"/>
              <a:gd name="connsiteY1" fmla="*/ 58886 h 2184033"/>
              <a:gd name="connsiteX2" fmla="*/ 3423270 w 3451177"/>
              <a:gd name="connsiteY2" fmla="*/ 2161851 h 2184033"/>
              <a:gd name="connsiteX3" fmla="*/ 2810390 w 3451177"/>
              <a:gd name="connsiteY3" fmla="*/ 2181263 h 2184033"/>
              <a:gd name="connsiteX4" fmla="*/ 2490533 w 3451177"/>
              <a:gd name="connsiteY4" fmla="*/ 2182114 h 2184033"/>
              <a:gd name="connsiteX5" fmla="*/ 1553197 w 3451177"/>
              <a:gd name="connsiteY5" fmla="*/ 2181679 h 2184033"/>
              <a:gd name="connsiteX6" fmla="*/ 44399 w 3451177"/>
              <a:gd name="connsiteY6" fmla="*/ 2184031 h 2184033"/>
              <a:gd name="connsiteX7" fmla="*/ 8670 w 3451177"/>
              <a:gd name="connsiteY7" fmla="*/ 604978 h 2184033"/>
              <a:gd name="connsiteX8" fmla="*/ 30079 w 3451177"/>
              <a:gd name="connsiteY8" fmla="*/ 14664 h 2184033"/>
              <a:gd name="connsiteX9" fmla="*/ 1744261 w 3451177"/>
              <a:gd name="connsiteY9" fmla="*/ 9 h 2184033"/>
              <a:gd name="connsiteX10" fmla="*/ 1748340 w 3451177"/>
              <a:gd name="connsiteY10" fmla="*/ 0 h 2184033"/>
              <a:gd name="connsiteX0" fmla="*/ 1748340 w 3451177"/>
              <a:gd name="connsiteY0" fmla="*/ 321 h 2184354"/>
              <a:gd name="connsiteX1" fmla="*/ 3451163 w 3451177"/>
              <a:gd name="connsiteY1" fmla="*/ 40306 h 2184354"/>
              <a:gd name="connsiteX2" fmla="*/ 3423270 w 3451177"/>
              <a:gd name="connsiteY2" fmla="*/ 2162172 h 2184354"/>
              <a:gd name="connsiteX3" fmla="*/ 2810390 w 3451177"/>
              <a:gd name="connsiteY3" fmla="*/ 2181584 h 2184354"/>
              <a:gd name="connsiteX4" fmla="*/ 2490533 w 3451177"/>
              <a:gd name="connsiteY4" fmla="*/ 2182435 h 2184354"/>
              <a:gd name="connsiteX5" fmla="*/ 1553197 w 3451177"/>
              <a:gd name="connsiteY5" fmla="*/ 2182000 h 2184354"/>
              <a:gd name="connsiteX6" fmla="*/ 44399 w 3451177"/>
              <a:gd name="connsiteY6" fmla="*/ 2184352 h 2184354"/>
              <a:gd name="connsiteX7" fmla="*/ 8670 w 3451177"/>
              <a:gd name="connsiteY7" fmla="*/ 605299 h 2184354"/>
              <a:gd name="connsiteX8" fmla="*/ 30079 w 3451177"/>
              <a:gd name="connsiteY8" fmla="*/ 14985 h 2184354"/>
              <a:gd name="connsiteX9" fmla="*/ 1744261 w 3451177"/>
              <a:gd name="connsiteY9" fmla="*/ 330 h 2184354"/>
              <a:gd name="connsiteX10" fmla="*/ 1748340 w 3451177"/>
              <a:gd name="connsiteY10" fmla="*/ 321 h 2184354"/>
              <a:gd name="connsiteX0" fmla="*/ 1748340 w 3427835"/>
              <a:gd name="connsiteY0" fmla="*/ 1387 h 2185420"/>
              <a:gd name="connsiteX1" fmla="*/ 3425013 w 3427835"/>
              <a:gd name="connsiteY1" fmla="*/ 35972 h 2185420"/>
              <a:gd name="connsiteX2" fmla="*/ 3423270 w 3427835"/>
              <a:gd name="connsiteY2" fmla="*/ 2163238 h 2185420"/>
              <a:gd name="connsiteX3" fmla="*/ 2810390 w 3427835"/>
              <a:gd name="connsiteY3" fmla="*/ 2182650 h 2185420"/>
              <a:gd name="connsiteX4" fmla="*/ 2490533 w 3427835"/>
              <a:gd name="connsiteY4" fmla="*/ 2183501 h 2185420"/>
              <a:gd name="connsiteX5" fmla="*/ 1553197 w 3427835"/>
              <a:gd name="connsiteY5" fmla="*/ 2183066 h 2185420"/>
              <a:gd name="connsiteX6" fmla="*/ 44399 w 3427835"/>
              <a:gd name="connsiteY6" fmla="*/ 2185418 h 2185420"/>
              <a:gd name="connsiteX7" fmla="*/ 8670 w 3427835"/>
              <a:gd name="connsiteY7" fmla="*/ 606365 h 2185420"/>
              <a:gd name="connsiteX8" fmla="*/ 30079 w 3427835"/>
              <a:gd name="connsiteY8" fmla="*/ 16051 h 2185420"/>
              <a:gd name="connsiteX9" fmla="*/ 1744261 w 3427835"/>
              <a:gd name="connsiteY9" fmla="*/ 1396 h 2185420"/>
              <a:gd name="connsiteX10" fmla="*/ 1748340 w 3427835"/>
              <a:gd name="connsiteY10" fmla="*/ 1387 h 2185420"/>
              <a:gd name="connsiteX0" fmla="*/ 1748340 w 3427835"/>
              <a:gd name="connsiteY0" fmla="*/ 1387 h 2190357"/>
              <a:gd name="connsiteX1" fmla="*/ 3425013 w 3427835"/>
              <a:gd name="connsiteY1" fmla="*/ 35972 h 2190357"/>
              <a:gd name="connsiteX2" fmla="*/ 3423270 w 3427835"/>
              <a:gd name="connsiteY2" fmla="*/ 2163238 h 2190357"/>
              <a:gd name="connsiteX3" fmla="*/ 2810390 w 3427835"/>
              <a:gd name="connsiteY3" fmla="*/ 2182650 h 2190357"/>
              <a:gd name="connsiteX4" fmla="*/ 2490533 w 3427835"/>
              <a:gd name="connsiteY4" fmla="*/ 2183501 h 2190357"/>
              <a:gd name="connsiteX5" fmla="*/ 1553197 w 3427835"/>
              <a:gd name="connsiteY5" fmla="*/ 2183066 h 2190357"/>
              <a:gd name="connsiteX6" fmla="*/ 15548 w 3427835"/>
              <a:gd name="connsiteY6" fmla="*/ 2190355 h 2190357"/>
              <a:gd name="connsiteX7" fmla="*/ 8670 w 3427835"/>
              <a:gd name="connsiteY7" fmla="*/ 606365 h 2190357"/>
              <a:gd name="connsiteX8" fmla="*/ 30079 w 3427835"/>
              <a:gd name="connsiteY8" fmla="*/ 16051 h 2190357"/>
              <a:gd name="connsiteX9" fmla="*/ 1744261 w 3427835"/>
              <a:gd name="connsiteY9" fmla="*/ 1396 h 2190357"/>
              <a:gd name="connsiteX10" fmla="*/ 1748340 w 3427835"/>
              <a:gd name="connsiteY10" fmla="*/ 1387 h 21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27835" h="2190357">
                <a:moveTo>
                  <a:pt x="1748340" y="1387"/>
                </a:moveTo>
                <a:cubicBezTo>
                  <a:pt x="1873146" y="1387"/>
                  <a:pt x="3430608" y="-10613"/>
                  <a:pt x="3425013" y="35972"/>
                </a:cubicBezTo>
                <a:cubicBezTo>
                  <a:pt x="3419313" y="83429"/>
                  <a:pt x="3435200" y="2130052"/>
                  <a:pt x="3423270" y="2163238"/>
                </a:cubicBezTo>
                <a:cubicBezTo>
                  <a:pt x="3415250" y="2185399"/>
                  <a:pt x="3084352" y="2184029"/>
                  <a:pt x="2810390" y="2182650"/>
                </a:cubicBezTo>
                <a:lnTo>
                  <a:pt x="2490533" y="2183501"/>
                </a:lnTo>
                <a:cubicBezTo>
                  <a:pt x="2450158" y="2184964"/>
                  <a:pt x="1960886" y="2182747"/>
                  <a:pt x="1553197" y="2183066"/>
                </a:cubicBezTo>
                <a:lnTo>
                  <a:pt x="15548" y="2190355"/>
                </a:lnTo>
                <a:cubicBezTo>
                  <a:pt x="-4402" y="2192552"/>
                  <a:pt x="-1972" y="774795"/>
                  <a:pt x="8670" y="606365"/>
                </a:cubicBezTo>
                <a:cubicBezTo>
                  <a:pt x="19296" y="427140"/>
                  <a:pt x="-29187" y="20357"/>
                  <a:pt x="30079" y="16051"/>
                </a:cubicBezTo>
                <a:cubicBezTo>
                  <a:pt x="151542" y="7215"/>
                  <a:pt x="1656933" y="1915"/>
                  <a:pt x="1744261" y="1396"/>
                </a:cubicBezTo>
                <a:lnTo>
                  <a:pt x="1748340" y="1387"/>
                </a:lnTo>
                <a:close/>
              </a:path>
            </a:pathLst>
          </a:cu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BE8CCBCC-0E4D-5B13-C80F-C57AD956513F}"/>
              </a:ext>
            </a:extLst>
          </p:cNvPr>
          <p:cNvSpPr txBox="1"/>
          <p:nvPr/>
        </p:nvSpPr>
        <p:spPr>
          <a:xfrm>
            <a:off x="9660405" y="4899254"/>
            <a:ext cx="1697429" cy="999491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3600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 Black" panose="03070902030502020204" pitchFamily="66" charset="0"/>
                <a:ea typeface="+mn-ea"/>
                <a:cs typeface="+mn-cs"/>
              </a:rPr>
              <a:t>More people would switch brands instead of complaining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C75104B8-6224-7584-26A6-3C628E211DAC}"/>
              </a:ext>
            </a:extLst>
          </p:cNvPr>
          <p:cNvSpPr txBox="1"/>
          <p:nvPr/>
        </p:nvSpPr>
        <p:spPr>
          <a:xfrm>
            <a:off x="6198833" y="3029164"/>
            <a:ext cx="5146710" cy="40856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3600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 Black" panose="03070902030502020204" pitchFamily="66" charset="0"/>
                <a:ea typeface="+mn-ea"/>
                <a:cs typeface="+mn-cs"/>
              </a:rPr>
              <a:t>Preparation experience is a key moment of truth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5CA26599-CCD7-B177-BD7E-1131EB2FE388}"/>
              </a:ext>
            </a:extLst>
          </p:cNvPr>
          <p:cNvSpPr txBox="1"/>
          <p:nvPr/>
        </p:nvSpPr>
        <p:spPr>
          <a:xfrm>
            <a:off x="294060" y="5196187"/>
            <a:ext cx="3746827" cy="704026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3600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 Black" panose="03070902030502020204" pitchFamily="66" charset="0"/>
                <a:ea typeface="+mn-ea"/>
                <a:cs typeface="+mn-cs"/>
              </a:rPr>
              <a:t>Lumps, foam and bad aroma are reasons for brand switch. #1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 Black" panose="03070902030502020204" pitchFamily="66" charset="0"/>
                <a:ea typeface="+mn-ea"/>
                <a:cs typeface="+mn-cs"/>
              </a:rPr>
              <a:t>complaint is poor mixing.</a:t>
            </a:r>
          </a:p>
        </p:txBody>
      </p:sp>
    </p:spTree>
    <p:extLst>
      <p:ext uri="{BB962C8B-B14F-4D97-AF65-F5344CB8AC3E}">
        <p14:creationId xmlns:p14="http://schemas.microsoft.com/office/powerpoint/2010/main" val="14136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EED548-6BF0-BED4-E710-99DB5CA38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1C760-870C-12C2-A34A-D28548C1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DDAFC5-9E4F-97EC-85DB-A03207EBDA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Reconstitution: same product – 3 different spray dryers</a:t>
            </a:r>
          </a:p>
        </p:txBody>
      </p:sp>
      <p:pic>
        <p:nvPicPr>
          <p:cNvPr id="5" name="Powder properties; movie wettability 114400">
            <a:hlinkClick r:id="" action="ppaction://media"/>
            <a:extLst>
              <a:ext uri="{FF2B5EF4-FFF2-40B4-BE49-F238E27FC236}">
                <a16:creationId xmlns:a16="http://schemas.microsoft.com/office/drawing/2014/main" id="{150847B7-292C-572B-65A3-6FC0333883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6974" y="1057062"/>
            <a:ext cx="7419975" cy="55649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D5086A-806F-899A-92F9-965A64195387}"/>
              </a:ext>
            </a:extLst>
          </p:cNvPr>
          <p:cNvSpPr/>
          <p:nvPr/>
        </p:nvSpPr>
        <p:spPr>
          <a:xfrm>
            <a:off x="3784600" y="3945467"/>
            <a:ext cx="812800" cy="482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left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D4C330-3B8D-749E-8B11-49F2C7612C62}"/>
              </a:ext>
            </a:extLst>
          </p:cNvPr>
          <p:cNvSpPr/>
          <p:nvPr/>
        </p:nvSpPr>
        <p:spPr>
          <a:xfrm>
            <a:off x="5930239" y="3919828"/>
            <a:ext cx="812800" cy="482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middle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0A9FE2-E643-C679-B022-244C4B45CA01}"/>
              </a:ext>
            </a:extLst>
          </p:cNvPr>
          <p:cNvSpPr/>
          <p:nvPr/>
        </p:nvSpPr>
        <p:spPr>
          <a:xfrm>
            <a:off x="8075879" y="3945467"/>
            <a:ext cx="812800" cy="482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5215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anone Template - Navy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utricia Research Theme">
  <a:themeElements>
    <a:clrScheme name="2020">
      <a:dk1>
        <a:sysClr val="windowText" lastClr="000000"/>
      </a:dk1>
      <a:lt1>
        <a:sysClr val="window" lastClr="FFFFFF"/>
      </a:lt1>
      <a:dk2>
        <a:srgbClr val="002677"/>
      </a:dk2>
      <a:lt2>
        <a:srgbClr val="0055B4"/>
      </a:lt2>
      <a:accent1>
        <a:srgbClr val="009BE1"/>
      </a:accent1>
      <a:accent2>
        <a:srgbClr val="49C2DF"/>
      </a:accent2>
      <a:accent3>
        <a:srgbClr val="50C6C3"/>
      </a:accent3>
      <a:accent4>
        <a:srgbClr val="0088A5"/>
      </a:accent4>
      <a:accent5>
        <a:srgbClr val="4E2683"/>
      </a:accent5>
      <a:accent6>
        <a:srgbClr val="9283BE"/>
      </a:accent6>
      <a:hlink>
        <a:srgbClr val="92D050"/>
      </a:hlink>
      <a:folHlink>
        <a:srgbClr val="C3007F"/>
      </a:folHlink>
    </a:clrScheme>
    <a:fontScheme name="Danone Nutricia Research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</a:spPr>
      <a:bodyPr wrap="square" lIns="36000" tIns="36000" rIns="36000" bIns="36000" rtlCol="0" anchor="ctr">
        <a:noAutofit/>
      </a:bodyPr>
      <a:lstStyle>
        <a:defPPr algn="ctr">
          <a:buSzPct val="75000"/>
          <a:defRPr sz="1500" dirty="0">
            <a:solidFill>
              <a:schemeClr val="bg1"/>
            </a:solidFill>
          </a:defRPr>
        </a:defPPr>
      </a:lstStyle>
    </a:spDef>
    <a:lnDef>
      <a:spPr>
        <a:ln w="9525"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0" tIns="0" rIns="0" bIns="0" rtlCol="0">
        <a:spAutoFit/>
      </a:bodyPr>
      <a:lstStyle>
        <a:defPPr algn="l">
          <a:spcAft>
            <a:spcPts val="600"/>
          </a:spcAft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anone Template - Orange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anone Template - Grey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anone Template - Green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Custom 1">
      <a:dk1>
        <a:srgbClr val="0069B3"/>
      </a:dk1>
      <a:lt1>
        <a:srgbClr val="FFFFFF"/>
      </a:lt1>
      <a:dk2>
        <a:srgbClr val="002677"/>
      </a:dk2>
      <a:lt2>
        <a:srgbClr val="FFFFFF"/>
      </a:lt2>
      <a:accent1>
        <a:srgbClr val="009FE3"/>
      </a:accent1>
      <a:accent2>
        <a:srgbClr val="00869D"/>
      </a:accent2>
      <a:accent3>
        <a:srgbClr val="512479"/>
      </a:accent3>
      <a:accent4>
        <a:srgbClr val="DA281C"/>
      </a:accent4>
      <a:accent5>
        <a:srgbClr val="3EA938"/>
      </a:accent5>
      <a:accent6>
        <a:srgbClr val="ED8B00"/>
      </a:accent6>
      <a:hlink>
        <a:srgbClr val="0069B3"/>
      </a:hlink>
      <a:folHlink>
        <a:srgbClr val="002677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de23d8-b339-46f8-ae7f-ea32016cd2fe" xsi:nil="true"/>
    <lcf76f155ced4ddcb4097134ff3c332f xmlns="b7ce8a55-65be-4654-b89b-2b0933260d16">
      <Terms xmlns="http://schemas.microsoft.com/office/infopath/2007/PartnerControls"/>
    </lcf76f155ced4ddcb4097134ff3c332f>
    <details xmlns="b7ce8a55-65be-4654-b89b-2b0933260d16" xsi:nil="true"/>
    <SharedWithUsers xmlns="65de23d8-b339-46f8-ae7f-ea32016cd2fe">
      <UserInfo>
        <DisplayName>DALTON Damien</DisplayName>
        <AccountId>184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3CDDE47801E8459592A809BBEED655" ma:contentTypeVersion="16" ma:contentTypeDescription="Create a new document." ma:contentTypeScope="" ma:versionID="07684e9eecd4dc5cc9ce0ad439f5135a">
  <xsd:schema xmlns:xsd="http://www.w3.org/2001/XMLSchema" xmlns:xs="http://www.w3.org/2001/XMLSchema" xmlns:p="http://schemas.microsoft.com/office/2006/metadata/properties" xmlns:ns2="b7ce8a55-65be-4654-b89b-2b0933260d16" xmlns:ns3="65de23d8-b339-46f8-ae7f-ea32016cd2fe" targetNamespace="http://schemas.microsoft.com/office/2006/metadata/properties" ma:root="true" ma:fieldsID="f5c5341dca2f5e8fd8067437388c9480" ns2:_="" ns3:_="">
    <xsd:import namespace="b7ce8a55-65be-4654-b89b-2b0933260d16"/>
    <xsd:import namespace="65de23d8-b339-46f8-ae7f-ea32016cd2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detail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ce8a55-65be-4654-b89b-2b0933260d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details" ma:index="11" nillable="true" ma:displayName="details" ma:format="Dropdown" ma:internalName="details">
      <xsd:simpleType>
        <xsd:restriction base="dms:Text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07613a9-4562-4fb5-9dce-6328340619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de23d8-b339-46f8-ae7f-ea32016cd2f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767240a-94ee-42f0-a898-7a4636fec4b7}" ma:internalName="TaxCatchAll" ma:showField="CatchAllData" ma:web="65de23d8-b339-46f8-ae7f-ea32016cd2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77A941-8F4E-405E-A8D6-FA0C1BA33F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19D7E7-10EA-4525-B4D1-474F82DDF98F}">
  <ds:schemaRefs>
    <ds:schemaRef ds:uri="http://purl.org/dc/elements/1.1/"/>
    <ds:schemaRef ds:uri="http://schemas.microsoft.com/office/2006/metadata/properties"/>
    <ds:schemaRef ds:uri="b7ce8a55-65be-4654-b89b-2b0933260d16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65de23d8-b339-46f8-ae7f-ea32016cd2fe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32D2263-14F0-4D01-B465-54ACE48F8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ce8a55-65be-4654-b89b-2b0933260d16"/>
    <ds:schemaRef ds:uri="65de23d8-b339-46f8-ae7f-ea32016cd2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5964</TotalTime>
  <Words>323</Words>
  <Application>Microsoft Office PowerPoint</Application>
  <PresentationFormat>Widescreen</PresentationFormat>
  <Paragraphs>97</Paragraphs>
  <Slides>15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.LucidaGrandeUI</vt:lpstr>
      <vt:lpstr>Arial</vt:lpstr>
      <vt:lpstr>Calibri</vt:lpstr>
      <vt:lpstr>Calibri Regular</vt:lpstr>
      <vt:lpstr>Century Gothic</vt:lpstr>
      <vt:lpstr>Oswald Light</vt:lpstr>
      <vt:lpstr>Oswald SemiBold</vt:lpstr>
      <vt:lpstr>The Hand Black</vt:lpstr>
      <vt:lpstr>Tooth &amp; Nail</vt:lpstr>
      <vt:lpstr>1_Danone Template - Navy</vt:lpstr>
      <vt:lpstr>Nutricia Research Theme</vt:lpstr>
      <vt:lpstr>1_Danone Template - Orange</vt:lpstr>
      <vt:lpstr>1_Danone Template - Grey</vt:lpstr>
      <vt:lpstr>1_Danone Template - Green</vt:lpstr>
      <vt:lpstr>2_Office Theme</vt:lpstr>
      <vt:lpstr>Challenges in reconstitution of infant milk: what do customers do and how to measure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DER HOEVEN Martijn</dc:creator>
  <cp:lastModifiedBy>Jim Michaels</cp:lastModifiedBy>
  <cp:revision>28</cp:revision>
  <dcterms:created xsi:type="dcterms:W3CDTF">2024-01-23T19:45:26Z</dcterms:created>
  <dcterms:modified xsi:type="dcterms:W3CDTF">2024-06-14T01:10:11Z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0x010100203CDDE47801E8459592A809BBEED655</vt:lpwstr>
  </property>
</Properties>
</file>