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8549" autoAdjust="0"/>
  </p:normalViewPr>
  <p:slideViewPr>
    <p:cSldViewPr snapToGrid="0">
      <p:cViewPr varScale="1">
        <p:scale>
          <a:sx n="87" d="100"/>
          <a:sy n="87" d="100"/>
        </p:scale>
        <p:origin x="23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80144-25CA-4169-9BE4-A779C1BB8D43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ED89F4-5ED1-4087-B4AF-A2F11D8CB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660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/>
              <a:t>Uli</a:t>
            </a:r>
            <a:r>
              <a:rPr lang="en-US" dirty="0"/>
              <a:t> Wiesner’s project finished 1 year early (6 vs.7 years)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Karen Daniels ending this year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Three renewals: </a:t>
            </a:r>
            <a:r>
              <a:rPr lang="en-US" dirty="0" err="1"/>
              <a:t>Gaiani</a:t>
            </a:r>
            <a:r>
              <a:rPr lang="en-US" dirty="0"/>
              <a:t>, </a:t>
            </a:r>
            <a:r>
              <a:rPr lang="en-US" dirty="0" err="1"/>
              <a:t>Ashgriz</a:t>
            </a:r>
            <a:r>
              <a:rPr lang="en-US" dirty="0"/>
              <a:t>, </a:t>
            </a:r>
            <a:r>
              <a:rPr lang="en-US" dirty="0" err="1"/>
              <a:t>Koos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Three collaborations – one holdover (Hsiao), two chartered after last AGM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Only one project ending next year – DEM Round Robin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Project distribution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Left: multi-attribute distribution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Right: single (main) attribute distribution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A bit overweighted in formation, underweighted in size reduction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D89F4-5ED1-4087-B4AF-A2F11D8CBF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093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Two proposals for 2 briefs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1 proposal for 3 briefs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0 proposals for dry powder reconstitution brief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Sustainability review withdrawn after discussion with Roland Clift &amp; brief authors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D89F4-5ED1-4087-B4AF-A2F11D8CBF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291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B628E-64D4-4639-830F-52DF7E8065E9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8A98-EA58-42A9-A01B-12C5B3C39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597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B628E-64D4-4639-830F-52DF7E8065E9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8A98-EA58-42A9-A01B-12C5B3C39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82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B628E-64D4-4639-830F-52DF7E8065E9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8A98-EA58-42A9-A01B-12C5B3C39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3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B628E-64D4-4639-830F-52DF7E8065E9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8A98-EA58-42A9-A01B-12C5B3C39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444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B628E-64D4-4639-830F-52DF7E8065E9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8A98-EA58-42A9-A01B-12C5B3C39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44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B628E-64D4-4639-830F-52DF7E8065E9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8A98-EA58-42A9-A01B-12C5B3C39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647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B628E-64D4-4639-830F-52DF7E8065E9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8A98-EA58-42A9-A01B-12C5B3C39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88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B628E-64D4-4639-830F-52DF7E8065E9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8A98-EA58-42A9-A01B-12C5B3C39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18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B628E-64D4-4639-830F-52DF7E8065E9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8A98-EA58-42A9-A01B-12C5B3C39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53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B628E-64D4-4639-830F-52DF7E8065E9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8A98-EA58-42A9-A01B-12C5B3C39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1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B628E-64D4-4639-830F-52DF7E8065E9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8A98-EA58-42A9-A01B-12C5B3C39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722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537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123406"/>
            <a:ext cx="7886700" cy="50535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B628E-64D4-4639-830F-52DF7E8065E9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D8A98-EA58-42A9-A01B-12C5B3C39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54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BC51746-2869-4405-BE0C-FC53ADB42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Technical Program: 2021-2022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3A8493-E215-B038-8852-C182BD9577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918" y="1121935"/>
            <a:ext cx="8392160" cy="362272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5D74425-191D-E5BE-3361-DB04A79DAB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3198" y="4745289"/>
            <a:ext cx="2149520" cy="20103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788E4C7-F57A-104F-2788-BE58278421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9198" y="4730908"/>
            <a:ext cx="2074808" cy="19940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8C24352-F800-74AE-8D93-EEDEF4531AA4}"/>
              </a:ext>
            </a:extLst>
          </p:cNvPr>
          <p:cNvSpPr txBox="1"/>
          <p:nvPr/>
        </p:nvSpPr>
        <p:spPr>
          <a:xfrm>
            <a:off x="6334884" y="5165669"/>
            <a:ext cx="1478962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Geographic </a:t>
            </a:r>
            <a:r>
              <a:rPr lang="en-US" sz="1400" dirty="0" err="1"/>
              <a:t>Dist’n</a:t>
            </a:r>
            <a:endParaRPr lang="en-US" sz="1400" dirty="0"/>
          </a:p>
          <a:p>
            <a:pPr algn="ctr"/>
            <a:r>
              <a:rPr lang="en-US" sz="1400" dirty="0"/>
              <a:t>NA – 6</a:t>
            </a:r>
          </a:p>
          <a:p>
            <a:pPr algn="ctr"/>
            <a:r>
              <a:rPr lang="en-US" sz="1400" dirty="0"/>
              <a:t>EU - 5</a:t>
            </a:r>
          </a:p>
          <a:p>
            <a:pPr algn="ctr"/>
            <a:r>
              <a:rPr lang="en-US" sz="1400" dirty="0"/>
              <a:t>UK – 3</a:t>
            </a:r>
          </a:p>
          <a:p>
            <a:pPr algn="ctr"/>
            <a:r>
              <a:rPr lang="en-US" sz="1400" dirty="0"/>
              <a:t>AP - 1</a:t>
            </a:r>
          </a:p>
        </p:txBody>
      </p:sp>
    </p:spTree>
    <p:extLst>
      <p:ext uri="{BB962C8B-B14F-4D97-AF65-F5344CB8AC3E}">
        <p14:creationId xmlns:p14="http://schemas.microsoft.com/office/powerpoint/2010/main" val="3830143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9029F-2163-4736-B1BC-F292558B0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Project and Renewal Proposals: 2022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7E5AF6-D819-5482-A677-9D6205E5A9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160" y="1415585"/>
            <a:ext cx="8615680" cy="3532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488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02FBA-345A-422B-ABEA-A481EB1AC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Activities: 2021-2022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1D8A0-281A-4BA8-811F-5F7971944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Workshops - none</a:t>
            </a:r>
          </a:p>
          <a:p>
            <a:r>
              <a:rPr lang="en-US" dirty="0"/>
              <a:t>Roundtables</a:t>
            </a:r>
          </a:p>
          <a:p>
            <a:pPr lvl="1"/>
            <a:r>
              <a:rPr lang="en-US" dirty="0"/>
              <a:t>Particulate Product Specifications (2 sessions)</a:t>
            </a:r>
          </a:p>
        </p:txBody>
      </p:sp>
    </p:spTree>
    <p:extLst>
      <p:ext uri="{BB962C8B-B14F-4D97-AF65-F5344CB8AC3E}">
        <p14:creationId xmlns:p14="http://schemas.microsoft.com/office/powerpoint/2010/main" val="1018825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75F90-6F40-4763-AEF7-BF41D421E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AGM Decisions: 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D35D8-9870-4F01-B33F-A0CBFA784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Projects</a:t>
            </a:r>
          </a:p>
          <a:p>
            <a:pPr lvl="1"/>
            <a:r>
              <a:rPr lang="en-US" dirty="0"/>
              <a:t>15 projects ongoing (inc. DEM RR), 3 up for renewal, 1 ending</a:t>
            </a:r>
          </a:p>
          <a:p>
            <a:pPr lvl="1"/>
            <a:r>
              <a:rPr lang="en-US" dirty="0"/>
              <a:t>5 new project briefs with proposals</a:t>
            </a:r>
          </a:p>
          <a:p>
            <a:pPr lvl="1"/>
            <a:r>
              <a:rPr lang="en-US" dirty="0"/>
              <a:t>3 renewal proposals</a:t>
            </a:r>
          </a:p>
          <a:p>
            <a:pPr lvl="1"/>
            <a:r>
              <a:rPr lang="en-US" i="1" dirty="0"/>
              <a:t>Assuming 17 full projects = select up to 6 from 8</a:t>
            </a:r>
          </a:p>
          <a:p>
            <a:r>
              <a:rPr lang="en-US" dirty="0"/>
              <a:t>Briefs</a:t>
            </a:r>
          </a:p>
          <a:p>
            <a:pPr lvl="1"/>
            <a:r>
              <a:rPr lang="en-US" dirty="0"/>
              <a:t>Next year, 2 projects ending and 5 up for renewal</a:t>
            </a:r>
          </a:p>
          <a:p>
            <a:pPr lvl="1"/>
            <a:r>
              <a:rPr lang="en-US" dirty="0"/>
              <a:t>Need at least 3 new project briefs to maintain 17 projects</a:t>
            </a:r>
            <a:endParaRPr lang="en-US" i="1" dirty="0"/>
          </a:p>
          <a:p>
            <a:r>
              <a:rPr lang="en-US" dirty="0"/>
              <a:t>Workshops</a:t>
            </a:r>
          </a:p>
          <a:p>
            <a:pPr lvl="1"/>
            <a:r>
              <a:rPr lang="en-US" i="1" dirty="0"/>
              <a:t>Suggestion</a:t>
            </a:r>
            <a:r>
              <a:rPr lang="en-US" dirty="0"/>
              <a:t>: 1 per year, rotating between concentration areas (wet systems, dry systems, formation, milling, characterization, systems engineering)</a:t>
            </a:r>
          </a:p>
          <a:p>
            <a:pPr lvl="1"/>
            <a:r>
              <a:rPr lang="en-US" dirty="0"/>
              <a:t>Scheduled to coordinate with winter meeting</a:t>
            </a:r>
          </a:p>
          <a:p>
            <a:pPr lvl="1"/>
            <a:endParaRPr lang="en-US" dirty="0"/>
          </a:p>
          <a:p>
            <a:r>
              <a:rPr lang="en-US" dirty="0"/>
              <a:t>Roundtables</a:t>
            </a:r>
          </a:p>
          <a:p>
            <a:pPr lvl="1"/>
            <a:r>
              <a:rPr lang="en-US" dirty="0"/>
              <a:t>No limit to number</a:t>
            </a:r>
          </a:p>
          <a:p>
            <a:pPr lvl="1"/>
            <a:r>
              <a:rPr lang="en-US" dirty="0"/>
              <a:t>If you want one, organize it – Jim &amp; Willie can facilitate</a:t>
            </a:r>
          </a:p>
          <a:p>
            <a:pPr lvl="1"/>
            <a:r>
              <a:rPr lang="en-US" dirty="0"/>
              <a:t>A good mechanism for generating topics for workshops and reviews</a:t>
            </a:r>
          </a:p>
        </p:txBody>
      </p:sp>
    </p:spTree>
    <p:extLst>
      <p:ext uri="{BB962C8B-B14F-4D97-AF65-F5344CB8AC3E}">
        <p14:creationId xmlns:p14="http://schemas.microsoft.com/office/powerpoint/2010/main" val="486184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1357</TotalTime>
  <Words>270</Words>
  <Application>Microsoft Office PowerPoint</Application>
  <PresentationFormat>On-screen Show (4:3)</PresentationFormat>
  <Paragraphs>44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Current Technical Program: 2021-2022</vt:lpstr>
      <vt:lpstr>New Project and Renewal Proposals: 2022</vt:lpstr>
      <vt:lpstr>Other Activities: 2021-2022</vt:lpstr>
      <vt:lpstr>AGM Decisions: 2022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 Technical Program</dc:title>
  <dc:creator>James</dc:creator>
  <cp:lastModifiedBy>James Michaels</cp:lastModifiedBy>
  <cp:revision>14</cp:revision>
  <dcterms:created xsi:type="dcterms:W3CDTF">2021-06-04T15:34:43Z</dcterms:created>
  <dcterms:modified xsi:type="dcterms:W3CDTF">2022-06-08T17:18:36Z</dcterms:modified>
</cp:coreProperties>
</file>