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3"/>
  </p:notesMasterIdLst>
  <p:sldIdLst>
    <p:sldId id="256" r:id="rId5"/>
    <p:sldId id="839" r:id="rId6"/>
    <p:sldId id="257" r:id="rId7"/>
    <p:sldId id="265" r:id="rId8"/>
    <p:sldId id="848" r:id="rId9"/>
    <p:sldId id="430" r:id="rId10"/>
    <p:sldId id="853" r:id="rId11"/>
    <p:sldId id="85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t, Paul R" userId="3e290f15-f5fd-4630-b2e6-c871ec01f916" providerId="ADAL" clId="{3809BF18-EB6D-423E-A60F-36A9BC8FE700}"/>
    <pc:docChg chg="modSld">
      <pc:chgData name="Mort, Paul R" userId="3e290f15-f5fd-4630-b2e6-c871ec01f916" providerId="ADAL" clId="{3809BF18-EB6D-423E-A60F-36A9BC8FE700}" dt="2022-06-13T22:27:21.214" v="27" actId="1076"/>
      <pc:docMkLst>
        <pc:docMk/>
      </pc:docMkLst>
      <pc:sldChg chg="modSp">
        <pc:chgData name="Mort, Paul R" userId="3e290f15-f5fd-4630-b2e6-c871ec01f916" providerId="ADAL" clId="{3809BF18-EB6D-423E-A60F-36A9BC8FE700}" dt="2022-06-13T22:27:21.214" v="27" actId="1076"/>
        <pc:sldMkLst>
          <pc:docMk/>
          <pc:sldMk cId="33210196" sldId="430"/>
        </pc:sldMkLst>
        <pc:spChg chg="mod">
          <ac:chgData name="Mort, Paul R" userId="3e290f15-f5fd-4630-b2e6-c871ec01f916" providerId="ADAL" clId="{3809BF18-EB6D-423E-A60F-36A9BC8FE700}" dt="2022-06-13T22:27:21.214" v="27" actId="1076"/>
          <ac:spMkLst>
            <pc:docMk/>
            <pc:sldMk cId="33210196" sldId="430"/>
            <ac:spMk id="5" creationId="{192D5BC4-39A3-4B16-AD91-2DAB89AC5AA7}"/>
          </ac:spMkLst>
        </pc:spChg>
        <pc:grpChg chg="mod">
          <ac:chgData name="Mort, Paul R" userId="3e290f15-f5fd-4630-b2e6-c871ec01f916" providerId="ADAL" clId="{3809BF18-EB6D-423E-A60F-36A9BC8FE700}" dt="2022-06-13T22:27:21.214" v="27" actId="1076"/>
          <ac:grpSpMkLst>
            <pc:docMk/>
            <pc:sldMk cId="33210196" sldId="430"/>
            <ac:grpSpMk id="3" creationId="{C27A3BC0-AE89-4BB2-AA45-D57E296FB8CB}"/>
          </ac:grpSpMkLst>
        </pc:grpChg>
      </pc:sldChg>
    </pc:docChg>
  </pc:docChgLst>
  <pc:docChgLst>
    <pc:chgData name="Mort, Paul R" userId="3e290f15-f5fd-4630-b2e6-c871ec01f916" providerId="ADAL" clId="{A501FE57-8E37-4376-8D84-38ED3F3C4237}"/>
    <pc:docChg chg="undo custSel addSld delSld modSld sldOrd">
      <pc:chgData name="Mort, Paul R" userId="3e290f15-f5fd-4630-b2e6-c871ec01f916" providerId="ADAL" clId="{A501FE57-8E37-4376-8D84-38ED3F3C4237}" dt="2022-06-13T22:19:16.110" v="1838" actId="1076"/>
      <pc:docMkLst>
        <pc:docMk/>
      </pc:docMkLst>
      <pc:sldChg chg="addSp delSp modSp">
        <pc:chgData name="Mort, Paul R" userId="3e290f15-f5fd-4630-b2e6-c871ec01f916" providerId="ADAL" clId="{A501FE57-8E37-4376-8D84-38ED3F3C4237}" dt="2022-06-13T21:57:15.800" v="1398" actId="1076"/>
        <pc:sldMkLst>
          <pc:docMk/>
          <pc:sldMk cId="2636905982" sldId="256"/>
        </pc:sldMkLst>
        <pc:spChg chg="mod">
          <ac:chgData name="Mort, Paul R" userId="3e290f15-f5fd-4630-b2e6-c871ec01f916" providerId="ADAL" clId="{A501FE57-8E37-4376-8D84-38ED3F3C4237}" dt="2022-06-13T21:56:59.300" v="1381" actId="1076"/>
          <ac:spMkLst>
            <pc:docMk/>
            <pc:sldMk cId="2636905982" sldId="256"/>
            <ac:spMk id="2" creationId="{515B550C-A37E-446F-887E-1EE0997B8115}"/>
          </ac:spMkLst>
        </pc:spChg>
        <pc:spChg chg="del mod">
          <ac:chgData name="Mort, Paul R" userId="3e290f15-f5fd-4630-b2e6-c871ec01f916" providerId="ADAL" clId="{A501FE57-8E37-4376-8D84-38ED3F3C4237}" dt="2022-06-13T21:48:58.657" v="1205" actId="478"/>
          <ac:spMkLst>
            <pc:docMk/>
            <pc:sldMk cId="2636905982" sldId="256"/>
            <ac:spMk id="3" creationId="{85AA07BB-E34F-4700-B96D-4965F7BD4D45}"/>
          </ac:spMkLst>
        </pc:spChg>
        <pc:spChg chg="add mod">
          <ac:chgData name="Mort, Paul R" userId="3e290f15-f5fd-4630-b2e6-c871ec01f916" providerId="ADAL" clId="{A501FE57-8E37-4376-8D84-38ED3F3C4237}" dt="2022-06-13T21:57:15.800" v="1398" actId="1076"/>
          <ac:spMkLst>
            <pc:docMk/>
            <pc:sldMk cId="2636905982" sldId="256"/>
            <ac:spMk id="5" creationId="{42C952C0-C4D7-402F-8ADA-443A4594DB38}"/>
          </ac:spMkLst>
        </pc:spChg>
        <pc:spChg chg="add del mod">
          <ac:chgData name="Mort, Paul R" userId="3e290f15-f5fd-4630-b2e6-c871ec01f916" providerId="ADAL" clId="{A501FE57-8E37-4376-8D84-38ED3F3C4237}" dt="2022-06-13T21:49:29.441" v="1216" actId="478"/>
          <ac:spMkLst>
            <pc:docMk/>
            <pc:sldMk cId="2636905982" sldId="256"/>
            <ac:spMk id="7" creationId="{45DA7DCE-8464-4AC4-9DDF-46439E857FEC}"/>
          </ac:spMkLst>
        </pc:spChg>
        <pc:picChg chg="mod">
          <ac:chgData name="Mort, Paul R" userId="3e290f15-f5fd-4630-b2e6-c871ec01f916" providerId="ADAL" clId="{A501FE57-8E37-4376-8D84-38ED3F3C4237}" dt="2022-06-13T21:49:49.823" v="1223" actId="1076"/>
          <ac:picMkLst>
            <pc:docMk/>
            <pc:sldMk cId="2636905982" sldId="256"/>
            <ac:picMk id="4" creationId="{AD802EFF-458E-4536-A663-1F926ECE1458}"/>
          </ac:picMkLst>
        </pc:picChg>
      </pc:sldChg>
      <pc:sldChg chg="addSp delSp modSp">
        <pc:chgData name="Mort, Paul R" userId="3e290f15-f5fd-4630-b2e6-c871ec01f916" providerId="ADAL" clId="{A501FE57-8E37-4376-8D84-38ED3F3C4237}" dt="2022-06-13T22:17:53.701" v="1834" actId="113"/>
        <pc:sldMkLst>
          <pc:docMk/>
          <pc:sldMk cId="3192733573" sldId="257"/>
        </pc:sldMkLst>
        <pc:spChg chg="mod">
          <ac:chgData name="Mort, Paul R" userId="3e290f15-f5fd-4630-b2e6-c871ec01f916" providerId="ADAL" clId="{A501FE57-8E37-4376-8D84-38ED3F3C4237}" dt="2022-06-13T22:17:53.701" v="1834" actId="113"/>
          <ac:spMkLst>
            <pc:docMk/>
            <pc:sldMk cId="3192733573" sldId="257"/>
            <ac:spMk id="2" creationId="{CB5285A2-BC94-46BC-A0E2-656792BD0653}"/>
          </ac:spMkLst>
        </pc:spChg>
        <pc:spChg chg="add mod">
          <ac:chgData name="Mort, Paul R" userId="3e290f15-f5fd-4630-b2e6-c871ec01f916" providerId="ADAL" clId="{A501FE57-8E37-4376-8D84-38ED3F3C4237}" dt="2022-06-13T21:45:44.973" v="1161" actId="6549"/>
          <ac:spMkLst>
            <pc:docMk/>
            <pc:sldMk cId="3192733573" sldId="257"/>
            <ac:spMk id="3" creationId="{2E4D8E49-65D7-4DF0-930E-8AF22CD5B632}"/>
          </ac:spMkLst>
        </pc:spChg>
        <pc:spChg chg="mod">
          <ac:chgData name="Mort, Paul R" userId="3e290f15-f5fd-4630-b2e6-c871ec01f916" providerId="ADAL" clId="{A501FE57-8E37-4376-8D84-38ED3F3C4237}" dt="2022-06-13T21:45:34.606" v="1160" actId="6549"/>
          <ac:spMkLst>
            <pc:docMk/>
            <pc:sldMk cId="3192733573" sldId="257"/>
            <ac:spMk id="5" creationId="{99CCF082-1D77-4C90-8855-FA3A25C7A5B3}"/>
          </ac:spMkLst>
        </pc:spChg>
        <pc:picChg chg="del mod">
          <ac:chgData name="Mort, Paul R" userId="3e290f15-f5fd-4630-b2e6-c871ec01f916" providerId="ADAL" clId="{A501FE57-8E37-4376-8D84-38ED3F3C4237}" dt="2022-06-13T21:26:25.362" v="721"/>
          <ac:picMkLst>
            <pc:docMk/>
            <pc:sldMk cId="3192733573" sldId="257"/>
            <ac:picMk id="4" creationId="{AE29E3FD-A168-4D3D-B9B6-9B908555411B}"/>
          </ac:picMkLst>
        </pc:picChg>
        <pc:picChg chg="add del mod">
          <ac:chgData name="Mort, Paul R" userId="3e290f15-f5fd-4630-b2e6-c871ec01f916" providerId="ADAL" clId="{A501FE57-8E37-4376-8D84-38ED3F3C4237}" dt="2022-06-13T21:28:20.686" v="757"/>
          <ac:picMkLst>
            <pc:docMk/>
            <pc:sldMk cId="3192733573" sldId="257"/>
            <ac:picMk id="6" creationId="{26A8861C-D7C9-4FF6-B691-F975939EBF69}"/>
          </ac:picMkLst>
        </pc:picChg>
      </pc:sldChg>
      <pc:sldChg chg="modSp ord">
        <pc:chgData name="Mort, Paul R" userId="3e290f15-f5fd-4630-b2e6-c871ec01f916" providerId="ADAL" clId="{A501FE57-8E37-4376-8D84-38ED3F3C4237}" dt="2022-06-13T22:18:57.512" v="1836"/>
        <pc:sldMkLst>
          <pc:docMk/>
          <pc:sldMk cId="3676516597" sldId="265"/>
        </pc:sldMkLst>
        <pc:spChg chg="mod">
          <ac:chgData name="Mort, Paul R" userId="3e290f15-f5fd-4630-b2e6-c871ec01f916" providerId="ADAL" clId="{A501FE57-8E37-4376-8D84-38ED3F3C4237}" dt="2022-06-13T22:18:43.209" v="1835" actId="14100"/>
          <ac:spMkLst>
            <pc:docMk/>
            <pc:sldMk cId="3676516597" sldId="265"/>
            <ac:spMk id="9" creationId="{68435371-F35F-41F2-A82C-DAE8E1C3F8EF}"/>
          </ac:spMkLst>
        </pc:spChg>
      </pc:sldChg>
      <pc:sldChg chg="addSp modSp add">
        <pc:chgData name="Mort, Paul R" userId="3e290f15-f5fd-4630-b2e6-c871ec01f916" providerId="ADAL" clId="{A501FE57-8E37-4376-8D84-38ED3F3C4237}" dt="2022-06-13T22:19:16.110" v="1838" actId="1076"/>
        <pc:sldMkLst>
          <pc:docMk/>
          <pc:sldMk cId="33210196" sldId="430"/>
        </pc:sldMkLst>
        <pc:spChg chg="mod">
          <ac:chgData name="Mort, Paul R" userId="3e290f15-f5fd-4630-b2e6-c871ec01f916" providerId="ADAL" clId="{A501FE57-8E37-4376-8D84-38ED3F3C4237}" dt="2022-06-13T22:19:16.110" v="1838" actId="1076"/>
          <ac:spMkLst>
            <pc:docMk/>
            <pc:sldMk cId="33210196" sldId="430"/>
            <ac:spMk id="2" creationId="{1546B6A8-A052-4884-936E-174FD2EA03A5}"/>
          </ac:spMkLst>
        </pc:spChg>
        <pc:spChg chg="mod">
          <ac:chgData name="Mort, Paul R" userId="3e290f15-f5fd-4630-b2e6-c871ec01f916" providerId="ADAL" clId="{A501FE57-8E37-4376-8D84-38ED3F3C4237}" dt="2022-06-13T21:51:34.139" v="1230" actId="14100"/>
          <ac:spMkLst>
            <pc:docMk/>
            <pc:sldMk cId="33210196" sldId="430"/>
            <ac:spMk id="5" creationId="{192D5BC4-39A3-4B16-AD91-2DAB89AC5AA7}"/>
          </ac:spMkLst>
        </pc:spChg>
        <pc:spChg chg="mod">
          <ac:chgData name="Mort, Paul R" userId="3e290f15-f5fd-4630-b2e6-c871ec01f916" providerId="ADAL" clId="{A501FE57-8E37-4376-8D84-38ED3F3C4237}" dt="2022-06-13T21:51:22.990" v="1228" actId="164"/>
          <ac:spMkLst>
            <pc:docMk/>
            <pc:sldMk cId="33210196" sldId="430"/>
            <ac:spMk id="8" creationId="{257373A2-5CB8-44A4-951B-EBCFA0B74EAF}"/>
          </ac:spMkLst>
        </pc:spChg>
        <pc:grpChg chg="add mod">
          <ac:chgData name="Mort, Paul R" userId="3e290f15-f5fd-4630-b2e6-c871ec01f916" providerId="ADAL" clId="{A501FE57-8E37-4376-8D84-38ED3F3C4237}" dt="2022-06-13T21:51:45.654" v="1231" actId="1076"/>
          <ac:grpSpMkLst>
            <pc:docMk/>
            <pc:sldMk cId="33210196" sldId="430"/>
            <ac:grpSpMk id="3" creationId="{C27A3BC0-AE89-4BB2-AA45-D57E296FB8CB}"/>
          </ac:grpSpMkLst>
        </pc:grpChg>
        <pc:grpChg chg="mod">
          <ac:chgData name="Mort, Paul R" userId="3e290f15-f5fd-4630-b2e6-c871ec01f916" providerId="ADAL" clId="{A501FE57-8E37-4376-8D84-38ED3F3C4237}" dt="2022-06-13T21:51:22.990" v="1228" actId="164"/>
          <ac:grpSpMkLst>
            <pc:docMk/>
            <pc:sldMk cId="33210196" sldId="430"/>
            <ac:grpSpMk id="11" creationId="{CB194A2E-52E2-4F02-B21E-694889EF765F}"/>
          </ac:grpSpMkLst>
        </pc:grpChg>
        <pc:picChg chg="mod">
          <ac:chgData name="Mort, Paul R" userId="3e290f15-f5fd-4630-b2e6-c871ec01f916" providerId="ADAL" clId="{A501FE57-8E37-4376-8D84-38ED3F3C4237}" dt="2022-06-13T21:51:22.990" v="1228" actId="164"/>
          <ac:picMkLst>
            <pc:docMk/>
            <pc:sldMk cId="33210196" sldId="430"/>
            <ac:picMk id="2054" creationId="{C843D239-D52F-4C6F-9E7F-6E9F0E04CE07}"/>
          </ac:picMkLst>
        </pc:picChg>
      </pc:sldChg>
      <pc:sldChg chg="addSp delSp modSp add delAnim">
        <pc:chgData name="Mort, Paul R" userId="3e290f15-f5fd-4630-b2e6-c871ec01f916" providerId="ADAL" clId="{A501FE57-8E37-4376-8D84-38ED3F3C4237}" dt="2022-06-13T22:17:33.208" v="1833" actId="6549"/>
        <pc:sldMkLst>
          <pc:docMk/>
          <pc:sldMk cId="2529615543" sldId="839"/>
        </pc:sldMkLst>
        <pc:spChg chg="mod">
          <ac:chgData name="Mort, Paul R" userId="3e290f15-f5fd-4630-b2e6-c871ec01f916" providerId="ADAL" clId="{A501FE57-8E37-4376-8D84-38ED3F3C4237}" dt="2022-06-13T22:16:35.105" v="1814" actId="20577"/>
          <ac:spMkLst>
            <pc:docMk/>
            <pc:sldMk cId="2529615543" sldId="839"/>
            <ac:spMk id="5" creationId="{7D99ACD9-8D1E-44B7-A01B-FC1E5BF67226}"/>
          </ac:spMkLst>
        </pc:spChg>
        <pc:spChg chg="del">
          <ac:chgData name="Mort, Paul R" userId="3e290f15-f5fd-4630-b2e6-c871ec01f916" providerId="ADAL" clId="{A501FE57-8E37-4376-8D84-38ED3F3C4237}" dt="2022-06-13T20:54:31.399" v="31" actId="478"/>
          <ac:spMkLst>
            <pc:docMk/>
            <pc:sldMk cId="2529615543" sldId="839"/>
            <ac:spMk id="6" creationId="{CB937FB8-A933-407D-B8AC-086ECA53AA55}"/>
          </ac:spMkLst>
        </pc:spChg>
        <pc:spChg chg="mod">
          <ac:chgData name="Mort, Paul R" userId="3e290f15-f5fd-4630-b2e6-c871ec01f916" providerId="ADAL" clId="{A501FE57-8E37-4376-8D84-38ED3F3C4237}" dt="2022-06-13T22:17:33.208" v="1833" actId="6549"/>
          <ac:spMkLst>
            <pc:docMk/>
            <pc:sldMk cId="2529615543" sldId="839"/>
            <ac:spMk id="9" creationId="{FF4C515F-29C0-4DCF-BE6D-7418003E4FA5}"/>
          </ac:spMkLst>
        </pc:spChg>
        <pc:spChg chg="del mod">
          <ac:chgData name="Mort, Paul R" userId="3e290f15-f5fd-4630-b2e6-c871ec01f916" providerId="ADAL" clId="{A501FE57-8E37-4376-8D84-38ED3F3C4237}" dt="2022-06-13T20:55:14.130" v="40" actId="478"/>
          <ac:spMkLst>
            <pc:docMk/>
            <pc:sldMk cId="2529615543" sldId="839"/>
            <ac:spMk id="10" creationId="{5E9FB3C4-C9FF-45DD-B09E-AFBEA5041194}"/>
          </ac:spMkLst>
        </pc:spChg>
        <pc:spChg chg="add mod">
          <ac:chgData name="Mort, Paul R" userId="3e290f15-f5fd-4630-b2e6-c871ec01f916" providerId="ADAL" clId="{A501FE57-8E37-4376-8D84-38ED3F3C4237}" dt="2022-06-13T22:17:26.172" v="1824" actId="14100"/>
          <ac:spMkLst>
            <pc:docMk/>
            <pc:sldMk cId="2529615543" sldId="839"/>
            <ac:spMk id="13" creationId="{08AE851E-64AC-474E-A948-24DEED17282B}"/>
          </ac:spMkLst>
        </pc:spChg>
        <pc:picChg chg="del">
          <ac:chgData name="Mort, Paul R" userId="3e290f15-f5fd-4630-b2e6-c871ec01f916" providerId="ADAL" clId="{A501FE57-8E37-4376-8D84-38ED3F3C4237}" dt="2022-06-13T20:55:18.385" v="41" actId="478"/>
          <ac:picMkLst>
            <pc:docMk/>
            <pc:sldMk cId="2529615543" sldId="839"/>
            <ac:picMk id="2" creationId="{4170E5F2-2570-425E-B891-473FA6292394}"/>
          </ac:picMkLst>
        </pc:picChg>
        <pc:picChg chg="add mod modCrop">
          <ac:chgData name="Mort, Paul R" userId="3e290f15-f5fd-4630-b2e6-c871ec01f916" providerId="ADAL" clId="{A501FE57-8E37-4376-8D84-38ED3F3C4237}" dt="2022-06-13T20:58:55.777" v="79" actId="1076"/>
          <ac:picMkLst>
            <pc:docMk/>
            <pc:sldMk cId="2529615543" sldId="839"/>
            <ac:picMk id="3" creationId="{DACEAD33-7487-4DAD-8445-5A686C8D8338}"/>
          </ac:picMkLst>
        </pc:picChg>
        <pc:picChg chg="mod modCrop">
          <ac:chgData name="Mort, Paul R" userId="3e290f15-f5fd-4630-b2e6-c871ec01f916" providerId="ADAL" clId="{A501FE57-8E37-4376-8D84-38ED3F3C4237}" dt="2022-06-13T20:58:55.777" v="79" actId="1076"/>
          <ac:picMkLst>
            <pc:docMk/>
            <pc:sldMk cId="2529615543" sldId="839"/>
            <ac:picMk id="4" creationId="{72C4630E-2EBD-44DB-B4CF-9B4FC3F6E9DA}"/>
          </ac:picMkLst>
        </pc:picChg>
        <pc:picChg chg="add mod modCrop">
          <ac:chgData name="Mort, Paul R" userId="3e290f15-f5fd-4630-b2e6-c871ec01f916" providerId="ADAL" clId="{A501FE57-8E37-4376-8D84-38ED3F3C4237}" dt="2022-06-13T20:58:55.777" v="79" actId="1076"/>
          <ac:picMkLst>
            <pc:docMk/>
            <pc:sldMk cId="2529615543" sldId="839"/>
            <ac:picMk id="7" creationId="{B4B53D87-F43D-474D-B799-2BF2A1FDAA32}"/>
          </ac:picMkLst>
        </pc:picChg>
        <pc:picChg chg="add mod ord modCrop">
          <ac:chgData name="Mort, Paul R" userId="3e290f15-f5fd-4630-b2e6-c871ec01f916" providerId="ADAL" clId="{A501FE57-8E37-4376-8D84-38ED3F3C4237}" dt="2022-06-13T20:57:48.022" v="68" actId="1076"/>
          <ac:picMkLst>
            <pc:docMk/>
            <pc:sldMk cId="2529615543" sldId="839"/>
            <ac:picMk id="8" creationId="{7A8A14D0-94E0-45F2-96F1-41B0E6514B9A}"/>
          </ac:picMkLst>
        </pc:picChg>
        <pc:picChg chg="add mod modCrop">
          <ac:chgData name="Mort, Paul R" userId="3e290f15-f5fd-4630-b2e6-c871ec01f916" providerId="ADAL" clId="{A501FE57-8E37-4376-8D84-38ED3F3C4237}" dt="2022-06-13T20:58:55.777" v="79" actId="1076"/>
          <ac:picMkLst>
            <pc:docMk/>
            <pc:sldMk cId="2529615543" sldId="839"/>
            <ac:picMk id="11" creationId="{C7371EF6-6D89-4B29-B466-AB8C32754F98}"/>
          </ac:picMkLst>
        </pc:picChg>
        <pc:picChg chg="add mod modCrop">
          <ac:chgData name="Mort, Paul R" userId="3e290f15-f5fd-4630-b2e6-c871ec01f916" providerId="ADAL" clId="{A501FE57-8E37-4376-8D84-38ED3F3C4237}" dt="2022-06-13T20:58:55.777" v="79" actId="1076"/>
          <ac:picMkLst>
            <pc:docMk/>
            <pc:sldMk cId="2529615543" sldId="839"/>
            <ac:picMk id="12" creationId="{FA8C00F0-A8C5-476C-95AA-AC06A2269E95}"/>
          </ac:picMkLst>
        </pc:picChg>
      </pc:sldChg>
      <pc:sldChg chg="del">
        <pc:chgData name="Mort, Paul R" userId="3e290f15-f5fd-4630-b2e6-c871ec01f916" providerId="ADAL" clId="{A501FE57-8E37-4376-8D84-38ED3F3C4237}" dt="2022-06-13T21:52:00.891" v="1233" actId="2696"/>
        <pc:sldMkLst>
          <pc:docMk/>
          <pc:sldMk cId="4117653137" sldId="842"/>
        </pc:sldMkLst>
      </pc:sldChg>
      <pc:sldChg chg="add del">
        <pc:chgData name="Mort, Paul R" userId="3e290f15-f5fd-4630-b2e6-c871ec01f916" providerId="ADAL" clId="{A501FE57-8E37-4376-8D84-38ED3F3C4237}" dt="2022-06-13T21:34:58.522" v="888" actId="2696"/>
        <pc:sldMkLst>
          <pc:docMk/>
          <pc:sldMk cId="3457504591" sldId="843"/>
        </pc:sldMkLst>
      </pc:sldChg>
      <pc:sldChg chg="del">
        <pc:chgData name="Mort, Paul R" userId="3e290f15-f5fd-4630-b2e6-c871ec01f916" providerId="ADAL" clId="{A501FE57-8E37-4376-8D84-38ED3F3C4237}" dt="2022-06-13T21:52:00.882" v="1232" actId="2696"/>
        <pc:sldMkLst>
          <pc:docMk/>
          <pc:sldMk cId="1934729779" sldId="844"/>
        </pc:sldMkLst>
      </pc:sldChg>
      <pc:sldChg chg="del">
        <pc:chgData name="Mort, Paul R" userId="3e290f15-f5fd-4630-b2e6-c871ec01f916" providerId="ADAL" clId="{A501FE57-8E37-4376-8D84-38ED3F3C4237}" dt="2022-06-13T21:52:00.916" v="1234" actId="2696"/>
        <pc:sldMkLst>
          <pc:docMk/>
          <pc:sldMk cId="1586112809" sldId="845"/>
        </pc:sldMkLst>
      </pc:sldChg>
      <pc:sldChg chg="del">
        <pc:chgData name="Mort, Paul R" userId="3e290f15-f5fd-4630-b2e6-c871ec01f916" providerId="ADAL" clId="{A501FE57-8E37-4376-8D84-38ED3F3C4237}" dt="2022-06-13T21:52:00.955" v="1235" actId="2696"/>
        <pc:sldMkLst>
          <pc:docMk/>
          <pc:sldMk cId="3636661734" sldId="846"/>
        </pc:sldMkLst>
      </pc:sldChg>
      <pc:sldChg chg="del">
        <pc:chgData name="Mort, Paul R" userId="3e290f15-f5fd-4630-b2e6-c871ec01f916" providerId="ADAL" clId="{A501FE57-8E37-4376-8D84-38ED3F3C4237}" dt="2022-06-13T21:52:01.069" v="1236" actId="2696"/>
        <pc:sldMkLst>
          <pc:docMk/>
          <pc:sldMk cId="4103905653" sldId="847"/>
        </pc:sldMkLst>
      </pc:sldChg>
      <pc:sldChg chg="addSp delSp modSp add delAnim modAnim">
        <pc:chgData name="Mort, Paul R" userId="3e290f15-f5fd-4630-b2e6-c871ec01f916" providerId="ADAL" clId="{A501FE57-8E37-4376-8D84-38ED3F3C4237}" dt="2022-06-13T21:34:49.999" v="887" actId="20577"/>
        <pc:sldMkLst>
          <pc:docMk/>
          <pc:sldMk cId="284505101" sldId="848"/>
        </pc:sldMkLst>
        <pc:spChg chg="mod">
          <ac:chgData name="Mort, Paul R" userId="3e290f15-f5fd-4630-b2e6-c871ec01f916" providerId="ADAL" clId="{A501FE57-8E37-4376-8D84-38ED3F3C4237}" dt="2022-06-13T21:34:49.999" v="887" actId="20577"/>
          <ac:spMkLst>
            <pc:docMk/>
            <pc:sldMk cId="284505101" sldId="848"/>
            <ac:spMk id="2" creationId="{205A2380-157D-45EB-A7C5-C2B8EE606569}"/>
          </ac:spMkLst>
        </pc:spChg>
        <pc:spChg chg="mod">
          <ac:chgData name="Mort, Paul R" userId="3e290f15-f5fd-4630-b2e6-c871ec01f916" providerId="ADAL" clId="{A501FE57-8E37-4376-8D84-38ED3F3C4237}" dt="2022-06-13T21:31:56.004" v="807" actId="1076"/>
          <ac:spMkLst>
            <pc:docMk/>
            <pc:sldMk cId="284505101" sldId="848"/>
            <ac:spMk id="3" creationId="{C4C8678F-391F-420F-95FB-3994609B3028}"/>
          </ac:spMkLst>
        </pc:spChg>
        <pc:spChg chg="mod">
          <ac:chgData name="Mort, Paul R" userId="3e290f15-f5fd-4630-b2e6-c871ec01f916" providerId="ADAL" clId="{A501FE57-8E37-4376-8D84-38ED3F3C4237}" dt="2022-06-13T21:31:56.004" v="807" actId="1076"/>
          <ac:spMkLst>
            <pc:docMk/>
            <pc:sldMk cId="284505101" sldId="848"/>
            <ac:spMk id="5" creationId="{F0023278-09D2-4C0C-B721-92D92C6C3ABA}"/>
          </ac:spMkLst>
        </pc:spChg>
        <pc:spChg chg="mod topLvl">
          <ac:chgData name="Mort, Paul R" userId="3e290f15-f5fd-4630-b2e6-c871ec01f916" providerId="ADAL" clId="{A501FE57-8E37-4376-8D84-38ED3F3C4237}" dt="2022-06-13T21:32:44.025" v="824" actId="208"/>
          <ac:spMkLst>
            <pc:docMk/>
            <pc:sldMk cId="284505101" sldId="848"/>
            <ac:spMk id="10" creationId="{34DA2EE3-BA61-401D-9BD6-B329275A4E3D}"/>
          </ac:spMkLst>
        </pc:spChg>
        <pc:spChg chg="mod">
          <ac:chgData name="Mort, Paul R" userId="3e290f15-f5fd-4630-b2e6-c871ec01f916" providerId="ADAL" clId="{A501FE57-8E37-4376-8D84-38ED3F3C4237}" dt="2022-06-13T21:31:56.004" v="807" actId="1076"/>
          <ac:spMkLst>
            <pc:docMk/>
            <pc:sldMk cId="284505101" sldId="848"/>
            <ac:spMk id="11" creationId="{152AE510-5DB3-42EB-A815-4C1C8A5CE28E}"/>
          </ac:spMkLst>
        </pc:spChg>
        <pc:spChg chg="del topLvl">
          <ac:chgData name="Mort, Paul R" userId="3e290f15-f5fd-4630-b2e6-c871ec01f916" providerId="ADAL" clId="{A501FE57-8E37-4376-8D84-38ED3F3C4237}" dt="2022-06-13T21:32:14.531" v="819" actId="478"/>
          <ac:spMkLst>
            <pc:docMk/>
            <pc:sldMk cId="284505101" sldId="848"/>
            <ac:spMk id="12" creationId="{3CFFDD2D-CB4A-4345-9F84-B5A2246141E2}"/>
          </ac:spMkLst>
        </pc:spChg>
        <pc:spChg chg="add mod">
          <ac:chgData name="Mort, Paul R" userId="3e290f15-f5fd-4630-b2e6-c871ec01f916" providerId="ADAL" clId="{A501FE57-8E37-4376-8D84-38ED3F3C4237}" dt="2022-06-13T21:34:33.775" v="884" actId="1076"/>
          <ac:spMkLst>
            <pc:docMk/>
            <pc:sldMk cId="284505101" sldId="848"/>
            <ac:spMk id="14" creationId="{FC01FE7F-A075-4894-A447-1DD3FD67724B}"/>
          </ac:spMkLst>
        </pc:spChg>
        <pc:grpChg chg="add del mod">
          <ac:chgData name="Mort, Paul R" userId="3e290f15-f5fd-4630-b2e6-c871ec01f916" providerId="ADAL" clId="{A501FE57-8E37-4376-8D84-38ED3F3C4237}" dt="2022-06-13T21:32:14.531" v="819" actId="478"/>
          <ac:grpSpMkLst>
            <pc:docMk/>
            <pc:sldMk cId="284505101" sldId="848"/>
            <ac:grpSpMk id="9" creationId="{5ADE1E7D-7452-4C4C-8C04-5D47CD7F4DF2}"/>
          </ac:grpSpMkLst>
        </pc:grpChg>
        <pc:picChg chg="mod">
          <ac:chgData name="Mort, Paul R" userId="3e290f15-f5fd-4630-b2e6-c871ec01f916" providerId="ADAL" clId="{A501FE57-8E37-4376-8D84-38ED3F3C4237}" dt="2022-06-13T21:31:56.004" v="807" actId="1076"/>
          <ac:picMkLst>
            <pc:docMk/>
            <pc:sldMk cId="284505101" sldId="848"/>
            <ac:picMk id="7" creationId="{6E4332C5-23FB-42F2-B517-077474D5706B}"/>
          </ac:picMkLst>
        </pc:picChg>
        <pc:picChg chg="mod">
          <ac:chgData name="Mort, Paul R" userId="3e290f15-f5fd-4630-b2e6-c871ec01f916" providerId="ADAL" clId="{A501FE57-8E37-4376-8D84-38ED3F3C4237}" dt="2022-06-13T21:31:56.004" v="807" actId="1076"/>
          <ac:picMkLst>
            <pc:docMk/>
            <pc:sldMk cId="284505101" sldId="848"/>
            <ac:picMk id="8" creationId="{296AC6F3-4743-4E1A-9B43-F976ADFA0263}"/>
          </ac:picMkLst>
        </pc:picChg>
        <pc:cxnChg chg="add mod">
          <ac:chgData name="Mort, Paul R" userId="3e290f15-f5fd-4630-b2e6-c871ec01f916" providerId="ADAL" clId="{A501FE57-8E37-4376-8D84-38ED3F3C4237}" dt="2022-06-13T21:34:30.493" v="883" actId="208"/>
          <ac:cxnSpMkLst>
            <pc:docMk/>
            <pc:sldMk cId="284505101" sldId="848"/>
            <ac:cxnSpMk id="6" creationId="{CD59E0CF-AC4D-4DB5-B42B-79782D6CB583}"/>
          </ac:cxnSpMkLst>
        </pc:cxnChg>
        <pc:cxnChg chg="mod">
          <ac:chgData name="Mort, Paul R" userId="3e290f15-f5fd-4630-b2e6-c871ec01f916" providerId="ADAL" clId="{A501FE57-8E37-4376-8D84-38ED3F3C4237}" dt="2022-06-13T21:31:56.004" v="807" actId="1076"/>
          <ac:cxnSpMkLst>
            <pc:docMk/>
            <pc:sldMk cId="284505101" sldId="848"/>
            <ac:cxnSpMk id="13" creationId="{B4E95D99-D26B-4ED8-82C2-0D86D56C70A7}"/>
          </ac:cxnSpMkLst>
        </pc:cxnChg>
      </pc:sldChg>
      <pc:sldChg chg="del">
        <pc:chgData name="Mort, Paul R" userId="3e290f15-f5fd-4630-b2e6-c871ec01f916" providerId="ADAL" clId="{A501FE57-8E37-4376-8D84-38ED3F3C4237}" dt="2022-06-13T21:52:01.147" v="1237" actId="2696"/>
        <pc:sldMkLst>
          <pc:docMk/>
          <pc:sldMk cId="4030916528" sldId="849"/>
        </pc:sldMkLst>
      </pc:sldChg>
      <pc:sldChg chg="del">
        <pc:chgData name="Mort, Paul R" userId="3e290f15-f5fd-4630-b2e6-c871ec01f916" providerId="ADAL" clId="{A501FE57-8E37-4376-8D84-38ED3F3C4237}" dt="2022-06-13T21:52:01.162" v="1238" actId="2696"/>
        <pc:sldMkLst>
          <pc:docMk/>
          <pc:sldMk cId="2271320909" sldId="850"/>
        </pc:sldMkLst>
      </pc:sldChg>
      <pc:sldChg chg="del">
        <pc:chgData name="Mort, Paul R" userId="3e290f15-f5fd-4630-b2e6-c871ec01f916" providerId="ADAL" clId="{A501FE57-8E37-4376-8D84-38ED3F3C4237}" dt="2022-06-13T21:52:01.190" v="1239" actId="2696"/>
        <pc:sldMkLst>
          <pc:docMk/>
          <pc:sldMk cId="2106300945" sldId="851"/>
        </pc:sldMkLst>
      </pc:sldChg>
      <pc:sldChg chg="delSp modSp del">
        <pc:chgData name="Mort, Paul R" userId="3e290f15-f5fd-4630-b2e6-c871ec01f916" providerId="ADAL" clId="{A501FE57-8E37-4376-8D84-38ED3F3C4237}" dt="2022-06-13T21:50:07.939" v="1226" actId="2696"/>
        <pc:sldMkLst>
          <pc:docMk/>
          <pc:sldMk cId="463621699" sldId="852"/>
        </pc:sldMkLst>
        <pc:spChg chg="mod">
          <ac:chgData name="Mort, Paul R" userId="3e290f15-f5fd-4630-b2e6-c871ec01f916" providerId="ADAL" clId="{A501FE57-8E37-4376-8D84-38ED3F3C4237}" dt="2022-06-13T21:46:58.753" v="1163" actId="1076"/>
          <ac:spMkLst>
            <pc:docMk/>
            <pc:sldMk cId="463621699" sldId="852"/>
            <ac:spMk id="2" creationId="{0724E6BE-D1DA-4D41-AF70-1D6A6DF78372}"/>
          </ac:spMkLst>
        </pc:spChg>
        <pc:spChg chg="del mod">
          <ac:chgData name="Mort, Paul R" userId="3e290f15-f5fd-4630-b2e6-c871ec01f916" providerId="ADAL" clId="{A501FE57-8E37-4376-8D84-38ED3F3C4237}" dt="2022-06-13T21:48:22.595" v="1192"/>
          <ac:spMkLst>
            <pc:docMk/>
            <pc:sldMk cId="463621699" sldId="852"/>
            <ac:spMk id="4" creationId="{B2C05799-08E8-4347-AFA8-5BD4C59160F5}"/>
          </ac:spMkLst>
        </pc:spChg>
      </pc:sldChg>
      <pc:sldChg chg="addSp delSp modSp add ord">
        <pc:chgData name="Mort, Paul R" userId="3e290f15-f5fd-4630-b2e6-c871ec01f916" providerId="ADAL" clId="{A501FE57-8E37-4376-8D84-38ED3F3C4237}" dt="2022-06-13T21:44:13.389" v="1048"/>
        <pc:sldMkLst>
          <pc:docMk/>
          <pc:sldMk cId="4237079427" sldId="853"/>
        </pc:sldMkLst>
        <pc:spChg chg="mod">
          <ac:chgData name="Mort, Paul R" userId="3e290f15-f5fd-4630-b2e6-c871ec01f916" providerId="ADAL" clId="{A501FE57-8E37-4376-8D84-38ED3F3C4237}" dt="2022-06-13T21:28:43.573" v="765" actId="1076"/>
          <ac:spMkLst>
            <pc:docMk/>
            <pc:sldMk cId="4237079427" sldId="853"/>
            <ac:spMk id="2" creationId="{212BE204-EBB5-4B28-B1B7-EEF2B2EC056D}"/>
          </ac:spMkLst>
        </pc:spChg>
        <pc:spChg chg="del">
          <ac:chgData name="Mort, Paul R" userId="3e290f15-f5fd-4630-b2e6-c871ec01f916" providerId="ADAL" clId="{A501FE57-8E37-4376-8D84-38ED3F3C4237}" dt="2022-06-13T21:26:04.846" v="716" actId="478"/>
          <ac:spMkLst>
            <pc:docMk/>
            <pc:sldMk cId="4237079427" sldId="853"/>
            <ac:spMk id="3" creationId="{CD2AD8A6-347C-456B-913D-D978F38092C4}"/>
          </ac:spMkLst>
        </pc:spChg>
        <pc:spChg chg="add del mod">
          <ac:chgData name="Mort, Paul R" userId="3e290f15-f5fd-4630-b2e6-c871ec01f916" providerId="ADAL" clId="{A501FE57-8E37-4376-8D84-38ED3F3C4237}" dt="2022-06-13T21:27:15.845" v="753"/>
          <ac:spMkLst>
            <pc:docMk/>
            <pc:sldMk cId="4237079427" sldId="853"/>
            <ac:spMk id="6" creationId="{B660CB00-0FE7-4B5E-863F-274B626723EA}"/>
          </ac:spMkLst>
        </pc:spChg>
        <pc:graphicFrameChg chg="add mod modGraphic">
          <ac:chgData name="Mort, Paul R" userId="3e290f15-f5fd-4630-b2e6-c871ec01f916" providerId="ADAL" clId="{A501FE57-8E37-4376-8D84-38ED3F3C4237}" dt="2022-06-13T21:29:21.343" v="788" actId="20577"/>
          <ac:graphicFrameMkLst>
            <pc:docMk/>
            <pc:sldMk cId="4237079427" sldId="853"/>
            <ac:graphicFrameMk id="4" creationId="{576F003E-EE22-4A26-B64D-4A3728329C49}"/>
          </ac:graphicFrameMkLst>
        </pc:graphicFrameChg>
        <pc:picChg chg="add mod">
          <ac:chgData name="Mort, Paul R" userId="3e290f15-f5fd-4630-b2e6-c871ec01f916" providerId="ADAL" clId="{A501FE57-8E37-4376-8D84-38ED3F3C4237}" dt="2022-06-13T21:28:50.849" v="768" actId="1076"/>
          <ac:picMkLst>
            <pc:docMk/>
            <pc:sldMk cId="4237079427" sldId="853"/>
            <ac:picMk id="5" creationId="{035E8413-9A79-4E4B-A564-DCC5EB7DE6AC}"/>
          </ac:picMkLst>
        </pc:picChg>
        <pc:picChg chg="add mod">
          <ac:chgData name="Mort, Paul R" userId="3e290f15-f5fd-4630-b2e6-c871ec01f916" providerId="ADAL" clId="{A501FE57-8E37-4376-8D84-38ED3F3C4237}" dt="2022-06-13T21:28:12.921" v="755" actId="1076"/>
          <ac:picMkLst>
            <pc:docMk/>
            <pc:sldMk cId="4237079427" sldId="853"/>
            <ac:picMk id="7" creationId="{F1972C96-F09F-4EFC-8095-79091C75BB7C}"/>
          </ac:picMkLst>
        </pc:picChg>
        <pc:picChg chg="add mod">
          <ac:chgData name="Mort, Paul R" userId="3e290f15-f5fd-4630-b2e6-c871ec01f916" providerId="ADAL" clId="{A501FE57-8E37-4376-8D84-38ED3F3C4237}" dt="2022-06-13T21:28:56.948" v="770" actId="14100"/>
          <ac:picMkLst>
            <pc:docMk/>
            <pc:sldMk cId="4237079427" sldId="853"/>
            <ac:picMk id="8" creationId="{07DBCC71-034C-40BE-ABE1-6C050F5B68E8}"/>
          </ac:picMkLst>
        </pc:picChg>
      </pc:sldChg>
      <pc:sldChg chg="addSp delSp modSp add">
        <pc:chgData name="Mort, Paul R" userId="3e290f15-f5fd-4630-b2e6-c871ec01f916" providerId="ADAL" clId="{A501FE57-8E37-4376-8D84-38ED3F3C4237}" dt="2022-06-13T22:12:06.518" v="1791" actId="1076"/>
        <pc:sldMkLst>
          <pc:docMk/>
          <pc:sldMk cId="4103883115" sldId="854"/>
        </pc:sldMkLst>
        <pc:spChg chg="mod">
          <ac:chgData name="Mort, Paul R" userId="3e290f15-f5fd-4630-b2e6-c871ec01f916" providerId="ADAL" clId="{A501FE57-8E37-4376-8D84-38ED3F3C4237}" dt="2022-06-13T22:09:50.073" v="1729" actId="113"/>
          <ac:spMkLst>
            <pc:docMk/>
            <pc:sldMk cId="4103883115" sldId="854"/>
            <ac:spMk id="2" creationId="{FC3F2045-F995-460C-A916-50EC484ADE93}"/>
          </ac:spMkLst>
        </pc:spChg>
        <pc:spChg chg="del">
          <ac:chgData name="Mort, Paul R" userId="3e290f15-f5fd-4630-b2e6-c871ec01f916" providerId="ADAL" clId="{A501FE57-8E37-4376-8D84-38ED3F3C4237}" dt="2022-06-13T21:54:22.329" v="1250" actId="478"/>
          <ac:spMkLst>
            <pc:docMk/>
            <pc:sldMk cId="4103883115" sldId="854"/>
            <ac:spMk id="3" creationId="{10ADC4F5-3F2A-469D-8101-E597F0FF47CA}"/>
          </ac:spMkLst>
        </pc:spChg>
        <pc:spChg chg="add mod">
          <ac:chgData name="Mort, Paul R" userId="3e290f15-f5fd-4630-b2e6-c871ec01f916" providerId="ADAL" clId="{A501FE57-8E37-4376-8D84-38ED3F3C4237}" dt="2022-06-13T22:10:01.158" v="1730" actId="1076"/>
          <ac:spMkLst>
            <pc:docMk/>
            <pc:sldMk cId="4103883115" sldId="854"/>
            <ac:spMk id="5" creationId="{87EDF399-2E30-4C5A-964C-BF7DEB4F9EA5}"/>
          </ac:spMkLst>
        </pc:spChg>
        <pc:spChg chg="add mod">
          <ac:chgData name="Mort, Paul R" userId="3e290f15-f5fd-4630-b2e6-c871ec01f916" providerId="ADAL" clId="{A501FE57-8E37-4376-8D84-38ED3F3C4237}" dt="2022-06-13T22:11:56.735" v="1789" actId="1076"/>
          <ac:spMkLst>
            <pc:docMk/>
            <pc:sldMk cId="4103883115" sldId="854"/>
            <ac:spMk id="6" creationId="{87430F22-E576-4354-A246-874F06067C59}"/>
          </ac:spMkLst>
        </pc:spChg>
        <pc:spChg chg="add mod">
          <ac:chgData name="Mort, Paul R" userId="3e290f15-f5fd-4630-b2e6-c871ec01f916" providerId="ADAL" clId="{A501FE57-8E37-4376-8D84-38ED3F3C4237}" dt="2022-06-13T22:12:00.188" v="1790" actId="1076"/>
          <ac:spMkLst>
            <pc:docMk/>
            <pc:sldMk cId="4103883115" sldId="854"/>
            <ac:spMk id="8" creationId="{606FCBF5-3980-48D5-8FB5-CCBF0702EA28}"/>
          </ac:spMkLst>
        </pc:spChg>
        <pc:spChg chg="add mod">
          <ac:chgData name="Mort, Paul R" userId="3e290f15-f5fd-4630-b2e6-c871ec01f916" providerId="ADAL" clId="{A501FE57-8E37-4376-8D84-38ED3F3C4237}" dt="2022-06-13T22:12:06.518" v="1791" actId="1076"/>
          <ac:spMkLst>
            <pc:docMk/>
            <pc:sldMk cId="4103883115" sldId="854"/>
            <ac:spMk id="9" creationId="{8C91A52E-C0DA-4C97-9F61-A1A1C5A61936}"/>
          </ac:spMkLst>
        </pc:spChg>
        <pc:picChg chg="add mod modCrop">
          <ac:chgData name="Mort, Paul R" userId="3e290f15-f5fd-4630-b2e6-c871ec01f916" providerId="ADAL" clId="{A501FE57-8E37-4376-8D84-38ED3F3C4237}" dt="2022-06-13T22:10:01.158" v="1730" actId="1076"/>
          <ac:picMkLst>
            <pc:docMk/>
            <pc:sldMk cId="4103883115" sldId="854"/>
            <ac:picMk id="4" creationId="{60AD98E1-6FBE-480D-985C-E231F7C4BF7E}"/>
          </ac:picMkLst>
        </pc:picChg>
        <pc:picChg chg="mod">
          <ac:chgData name="Mort, Paul R" userId="3e290f15-f5fd-4630-b2e6-c871ec01f916" providerId="ADAL" clId="{A501FE57-8E37-4376-8D84-38ED3F3C4237}" dt="2022-06-13T22:09:15.778" v="1720" actId="1076"/>
          <ac:picMkLst>
            <pc:docMk/>
            <pc:sldMk cId="4103883115" sldId="854"/>
            <ac:picMk id="7" creationId="{966801E0-66A6-445D-9013-0B974B07962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A2976-904B-44EA-9ECB-A109E079D32E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96E75-D1B3-4BD6-AA86-AF59625B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1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Merrow report was published 35 years ago.</a:t>
            </a:r>
          </a:p>
          <a:p>
            <a:r>
              <a:rPr lang="en-US" dirty="0"/>
              <a:t>One week ago, we held a round table discussion among the IFPRI members where we considered and discussed Industry Priorities for Education in Particle Science, Engineering &amp; Technology.  The discussion focused on the results of a member’s survey, in which companies were asked to assign priorities for educational training among target groups such as plant operations, R&amp;D, process design, and plant engineering.  In the cluster plot, darker blue means higher interest.  Powder Flow cited as the top priority.  It remains a foundational topic for powder processing.  Mixing, Granulation, and Milling are also very high priorities.</a:t>
            </a:r>
          </a:p>
          <a:p>
            <a:r>
              <a:rPr lang="en-US" dirty="0"/>
              <a:t>^</a:t>
            </a:r>
          </a:p>
          <a:p>
            <a:r>
              <a:rPr lang="en-US" dirty="0"/>
              <a:t>In fact, it means that this session is very important for industry!</a:t>
            </a:r>
          </a:p>
          <a:p>
            <a:r>
              <a:rPr lang="en-US" dirty="0"/>
              <a:t>^</a:t>
            </a:r>
          </a:p>
          <a:p>
            <a:r>
              <a:rPr lang="en-US" dirty="0"/>
              <a:t>In this talk, I will fill in a couple of the other hot topic areas: characterization and modeling.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A255BB-516B-4BF8-904C-8E1FBEAFC8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96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37F29-37B3-4F53-ACB3-5871E3D4E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BB842A-47D3-459D-B087-9FB1F9D23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ABFC0-1272-45A5-B8C9-AF4B2DD62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02D13-1DAD-484E-A96F-F0A88C2A1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9FF8A-E728-40EB-83E7-9D3263E18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3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FA0A9-6CEA-40B8-989B-B5BECD268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3D7404-02C4-4130-B5E4-61CD82CB4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99A86-CAEC-4BED-9723-0B9D93E96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B0029-C7AB-4D88-8E09-29340E639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622E6-0035-4C5A-BF89-66A1040B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8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A90B01-CCE3-42FF-AA52-A9A66A21C2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2E1F7-D872-4E12-8600-A4BE99C0E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7CB07-40FB-4C3F-B6D9-B1BE77F3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C4975-3FCA-4172-A757-C4713B9DC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82AC6-02D4-4311-99F4-0E796201C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8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E5525-927D-4EA1-8E3B-BC431083D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AF9BC-7FB2-4733-85E1-4F72AC396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93E16-3808-41FB-80BE-97B74D357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D6B4C-E182-49E1-BDF9-D601644CE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B6ACB-1D4B-43B5-82DE-3B4DBC1E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3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73099-70D0-43E9-B7E3-D83E4F994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C2C4F-D432-4742-B824-8688761E4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D01AA-090D-4894-88CC-610EC09E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3467-36FA-43D7-9870-2D9D41E35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FFD62-DFD6-4B68-91B6-CACA9FBF1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3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4B9B6-47D7-4F47-95BC-0030DCB8B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8BE6E-3C9B-4410-963B-0DF7B6ADF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AF3CE4-B59E-43A1-A0D5-180F33647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776D30-1182-4BFC-8EE7-BAD777827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223F99-65E7-43BC-A81E-114180175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FFD3A-E714-4126-BC73-A6347A886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0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6FA9C-CC40-4420-8E1A-731E20512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94419-23AC-46A1-BAA3-11EDDE82C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A33C6A-E82A-46CB-BAF2-674D49C5A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FDFADD-655D-42D7-A5F0-D592E33DD9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0C6CF0-D2D3-45BD-B7C5-545BC431B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A3C86C-0477-4B8F-B042-597B6A4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247A84-39AD-452E-B4A5-E7680BC5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FAC7D1-6FEF-4FFD-AEAE-BF2127867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8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24471-2C64-4457-A79F-3753C46F5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FF95D8-41C2-40B7-B05E-D7E963B7C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B25989-C7EB-4465-B5FE-00D007A2C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A1FD2-D206-4279-8D3D-4CFF7F114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09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4969E5-82E3-4F50-8583-A4E9E8B7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715414-ABFA-49E1-B594-7A26C6C86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633F5E-FCF9-4C18-86EF-AF1C56265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CCA33-AC28-4C77-AD26-2E5B56B32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01B81-5D78-454D-A28A-4DFB8DF13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BF3193-6941-4188-A615-C0E0A3A35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6EE7A-9714-4A5A-9E04-1CBE0C45B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2AA933-C66E-4F4F-BEFD-AE48ACD5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244E6-8443-41D3-93DB-06F53C4FF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7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99BCB-ACD3-438F-9C9F-AB04D45AB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669B22-93AF-4030-9D78-98BC0E588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155BB6-66E8-464C-971A-55723B403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6E429-7574-4AF9-9399-D68DBB990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8BDDB-43FD-425A-BAB7-8BAFF56AD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5239F-30D2-45D8-833B-E11E84019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55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080C66-D21A-49FA-9E45-36970335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97991-9CD5-4C8C-9319-A6B259B5F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6F0FC-7AFE-4CB8-8EA8-E671DE9E42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A1F4E-2033-4FA2-8440-2E7A2FB83AC8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4A542-136F-4423-B9F0-D077E93C72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ED42B-1166-4C84-897A-7DAAC67A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0366C-D57E-46F4-A2AB-2079E1C48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4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550C-A37E-446F-887E-1EE0997B8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727" y="538713"/>
            <a:ext cx="10760363" cy="965229"/>
          </a:xfrm>
        </p:spPr>
        <p:txBody>
          <a:bodyPr>
            <a:normAutofit fontScale="90000"/>
          </a:bodyPr>
          <a:lstStyle/>
          <a:p>
            <a:r>
              <a:rPr lang="en-US" sz="4800" b="1" dirty="0"/>
              <a:t>IFPRI Education Update, 2022 AGM</a:t>
            </a:r>
            <a:br>
              <a:rPr lang="en-US" sz="4800" b="1" dirty="0"/>
            </a:br>
            <a:r>
              <a:rPr lang="en-US" sz="2000" b="1" dirty="0"/>
              <a:t>Paul Mort, Purdue University Materials Engineering, Center for Particulate Products and Processes</a:t>
            </a:r>
          </a:p>
        </p:txBody>
      </p:sp>
      <p:pic>
        <p:nvPicPr>
          <p:cNvPr id="4" name="Picture 3" descr="https://lh4.googleusercontent.com/mozHWFYFHxF92yMuYIgfMDFzHR7ATAAblyCqDrVbU2HXdAYuqUedbvcfjNnYzE-hZFwNeXVg_9o7dxNhXchXXHnM14NIiul0eLSyiA0m6sjpT_dM7Pq67O7TJxTyMoMscnRyWd2X=s0">
            <a:extLst>
              <a:ext uri="{FF2B5EF4-FFF2-40B4-BE49-F238E27FC236}">
                <a16:creationId xmlns:a16="http://schemas.microsoft.com/office/drawing/2014/main" id="{AD802EFF-458E-4536-A663-1F926ECE14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1923473" y="959872"/>
            <a:ext cx="4114800" cy="5638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2C952C0-C4D7-402F-8ADA-443A4594DB38}"/>
              </a:ext>
            </a:extLst>
          </p:cNvPr>
          <p:cNvSpPr/>
          <p:nvPr/>
        </p:nvSpPr>
        <p:spPr>
          <a:xfrm>
            <a:off x="7398327" y="1935572"/>
            <a:ext cx="4054763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Agenda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Powder Technology IFPRI Collection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IFPRI Education context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ym typeface="Wingdings" panose="05000000000000000000" pitchFamily="2" charset="2"/>
              </a:rPr>
              <a:t>Round Table Review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ym typeface="Wingdings" panose="05000000000000000000" pitchFamily="2" charset="2"/>
              </a:rPr>
              <a:t>Native Content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ym typeface="Wingdings" panose="05000000000000000000" pitchFamily="2" charset="2"/>
              </a:rPr>
              <a:t>Feedback!</a:t>
            </a:r>
          </a:p>
        </p:txBody>
      </p:sp>
    </p:spTree>
    <p:extLst>
      <p:ext uri="{BB962C8B-B14F-4D97-AF65-F5344CB8AC3E}">
        <p14:creationId xmlns:p14="http://schemas.microsoft.com/office/powerpoint/2010/main" val="263690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A8A14D0-94E0-45F2-96F1-41B0E6514B9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8763" y="150496"/>
            <a:ext cx="11194473" cy="291893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2C4630E-2EBD-44DB-B4CF-9B4FC3F6E9D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6380" y="4045264"/>
            <a:ext cx="5522672" cy="91581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D99ACD9-8D1E-44B7-A01B-FC1E5BF67226}"/>
              </a:ext>
            </a:extLst>
          </p:cNvPr>
          <p:cNvSpPr/>
          <p:nvPr/>
        </p:nvSpPr>
        <p:spPr>
          <a:xfrm>
            <a:off x="498764" y="3227055"/>
            <a:ext cx="3648364" cy="120032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Highlights pre-competitive research, </a:t>
            </a:r>
            <a:r>
              <a:rPr lang="en-US" b="1" dirty="0">
                <a:solidFill>
                  <a:schemeClr val="accent1"/>
                </a:solidFill>
              </a:rPr>
              <a:t>perspectives</a:t>
            </a:r>
            <a:r>
              <a:rPr lang="en-US" dirty="0">
                <a:solidFill>
                  <a:schemeClr val="accent1"/>
                </a:solidFill>
              </a:rPr>
              <a:t>, and topical reviews that are industrially relevant;  Elsevier provides 1 year open access.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4C515F-29C0-4DCF-BE6D-7418003E4FA5}"/>
              </a:ext>
            </a:extLst>
          </p:cNvPr>
          <p:cNvSpPr/>
          <p:nvPr/>
        </p:nvSpPr>
        <p:spPr>
          <a:xfrm>
            <a:off x="498762" y="4615786"/>
            <a:ext cx="2636267" cy="185435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</a:rPr>
              <a:t>In Queue:</a:t>
            </a:r>
          </a:p>
          <a:p>
            <a:pPr marL="166688" indent="-166688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/>
                </a:solidFill>
              </a:rPr>
              <a:t>W. Hendrickson, “The History of the International Fine Particle Institute; Thoughts on the Challenges and Successes of Particle Processing”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CEAD33-7487-4DAD-8445-5A686C8D833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6380" y="5777764"/>
            <a:ext cx="4413800" cy="7662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7371EF6-6D89-4B29-B466-AB8C32754F9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6380" y="3114980"/>
            <a:ext cx="5522673" cy="8895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A8C00F0-A8C5-476C-95AA-AC06A2269E9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6381" y="2521516"/>
            <a:ext cx="4352466" cy="5264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B53D87-F43D-474D-B799-2BF2A1FDAA3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6380" y="5001817"/>
            <a:ext cx="6356856" cy="735204"/>
          </a:xfrm>
          <a:prstGeom prst="rect">
            <a:avLst/>
          </a:prstGeom>
        </p:spPr>
      </p:pic>
      <p:sp>
        <p:nvSpPr>
          <p:cNvPr id="13" name="Callout: Line with Accent Bar 12">
            <a:extLst>
              <a:ext uri="{FF2B5EF4-FFF2-40B4-BE49-F238E27FC236}">
                <a16:creationId xmlns:a16="http://schemas.microsoft.com/office/drawing/2014/main" id="{08AE851E-64AC-474E-A948-24DEED17282B}"/>
              </a:ext>
            </a:extLst>
          </p:cNvPr>
          <p:cNvSpPr/>
          <p:nvPr/>
        </p:nvSpPr>
        <p:spPr>
          <a:xfrm>
            <a:off x="3215791" y="4563981"/>
            <a:ext cx="1862674" cy="784830"/>
          </a:xfrm>
          <a:prstGeom prst="accentCallout1">
            <a:avLst>
              <a:gd name="adj1" fmla="val -2131"/>
              <a:gd name="adj2" fmla="val 104919"/>
              <a:gd name="adj3" fmla="val -114734"/>
              <a:gd name="adj4" fmla="val 40859"/>
            </a:avLst>
          </a:prstGeom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SUBMIT !!!</a:t>
            </a:r>
          </a:p>
        </p:txBody>
      </p:sp>
    </p:spTree>
    <p:extLst>
      <p:ext uri="{BB962C8B-B14F-4D97-AF65-F5344CB8AC3E}">
        <p14:creationId xmlns:p14="http://schemas.microsoft.com/office/powerpoint/2010/main" val="252961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285A2-BC94-46BC-A0E2-656792BD0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5463" y="331282"/>
            <a:ext cx="5581073" cy="75575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IFPRI Education Context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CCF082-1D77-4C90-8855-FA3A25C7A5B3}"/>
              </a:ext>
            </a:extLst>
          </p:cNvPr>
          <p:cNvSpPr/>
          <p:nvPr/>
        </p:nvSpPr>
        <p:spPr>
          <a:xfrm>
            <a:off x="456450" y="1442513"/>
            <a:ext cx="5488710" cy="4116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Education Workshop </a:t>
            </a:r>
            <a:r>
              <a:rPr lang="en-US" sz="2000" dirty="0"/>
              <a:t>(2017, Litster et al)</a:t>
            </a:r>
          </a:p>
          <a:p>
            <a:pPr marL="268288" indent="-268288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Ad-hoc discussions</a:t>
            </a:r>
          </a:p>
          <a:p>
            <a:pPr marL="722313" lvl="1" indent="-2651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Michaels, Murtagh, Louge, Bell, Pasha, Jacob, Mort…</a:t>
            </a:r>
            <a:endParaRPr lang="en-US" sz="2800" dirty="0"/>
          </a:p>
          <a:p>
            <a:pPr marL="268288" indent="-268288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AGM 2019 presentation                  </a:t>
            </a:r>
            <a:r>
              <a:rPr lang="en-US" sz="2000" dirty="0"/>
              <a:t>(Murtagh et al):</a:t>
            </a:r>
            <a:endParaRPr lang="en-US" sz="2800" dirty="0"/>
          </a:p>
          <a:p>
            <a:pPr marL="722313" lvl="1" indent="-265113" fontAlgn="ctr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Where does PS&amp;E belong?  </a:t>
            </a:r>
          </a:p>
          <a:p>
            <a:pPr marL="722313" lvl="1" indent="-265113" fontAlgn="ctr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Baseline for PS&amp;E in industrial practice </a:t>
            </a:r>
          </a:p>
          <a:p>
            <a:pPr marL="722313" lvl="1" indent="-265113" fontAlgn="ctr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can IFPRI do to promote PS&amp;E education?</a:t>
            </a:r>
          </a:p>
          <a:p>
            <a:pPr marL="742950" lvl="1" indent="-285750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2000" dirty="0" err="1">
                <a:sym typeface="Wingdings" panose="05000000000000000000" pitchFamily="2" charset="2"/>
              </a:rPr>
              <a:t>Reco</a:t>
            </a:r>
            <a:r>
              <a:rPr lang="en-US" sz="2000" dirty="0">
                <a:sym typeface="Wingdings" panose="05000000000000000000" pitchFamily="2" charset="2"/>
              </a:rPr>
              <a:t>:  Renew/revise Merrow report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4D8E49-65D7-4DF0-930E-8AF22CD5B632}"/>
              </a:ext>
            </a:extLst>
          </p:cNvPr>
          <p:cNvSpPr/>
          <p:nvPr/>
        </p:nvSpPr>
        <p:spPr>
          <a:xfrm>
            <a:off x="6373091" y="1442513"/>
            <a:ext cx="53663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ym typeface="Wingdings" panose="05000000000000000000" pitchFamily="2" charset="2"/>
              </a:rPr>
              <a:t>Education Round Table (2021)</a:t>
            </a:r>
          </a:p>
          <a:p>
            <a:pPr marL="722313" lvl="1" indent="-2651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Advocacy (</a:t>
            </a:r>
            <a:r>
              <a:rPr lang="en-US" sz="2000" dirty="0"/>
              <a:t>Ninna Jokil, IFPRI Leadership)</a:t>
            </a:r>
          </a:p>
          <a:p>
            <a:pPr marL="722313" lvl="1" indent="-2651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Survey and analysis (Bell, Jacob, Mort)</a:t>
            </a:r>
          </a:p>
          <a:p>
            <a:pPr marL="268288" indent="-268288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ym typeface="Wingdings" panose="05000000000000000000" pitchFamily="2" charset="2"/>
              </a:rPr>
              <a:t>Native CONTENT:</a:t>
            </a:r>
          </a:p>
          <a:p>
            <a:pPr marL="720725" lvl="1" indent="-26352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UD MEPT notes (Michaels, Diemer et al)</a:t>
            </a:r>
          </a:p>
          <a:p>
            <a:pPr marL="720725" lvl="1" indent="-26352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Edinburgh courses:</a:t>
            </a:r>
          </a:p>
          <a:p>
            <a:pPr marL="1177925" lvl="2" indent="-26352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Practical rheology (Royer)</a:t>
            </a:r>
          </a:p>
          <a:p>
            <a:pPr marL="1177925" lvl="2" indent="-26352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Particle technology (Sun, Murtagh)</a:t>
            </a:r>
          </a:p>
          <a:p>
            <a:pPr marL="720725" lvl="1" indent="-26352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Purdue MSE512 modules (Mort)</a:t>
            </a:r>
          </a:p>
        </p:txBody>
      </p:sp>
    </p:spTree>
    <p:extLst>
      <p:ext uri="{BB962C8B-B14F-4D97-AF65-F5344CB8AC3E}">
        <p14:creationId xmlns:p14="http://schemas.microsoft.com/office/powerpoint/2010/main" val="3192733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BBDDE-43EB-4582-ACCD-1A7CB04A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9052"/>
            <a:ext cx="9144000" cy="824424"/>
          </a:xfrm>
        </p:spPr>
        <p:txBody>
          <a:bodyPr>
            <a:normAutofit/>
          </a:bodyPr>
          <a:lstStyle/>
          <a:p>
            <a:r>
              <a:rPr lang="en-US" sz="2400" b="1" dirty="0"/>
              <a:t>IFPRI Education (and Advocacy) Discussion </a:t>
            </a:r>
            <a:br>
              <a:rPr lang="en-US" sz="3200" dirty="0"/>
            </a:br>
            <a:r>
              <a:rPr lang="en-US" sz="1600" dirty="0"/>
              <a:t>June 23, 2019 (Burlington AGM)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3EADC8-B469-40E8-BB2C-7B62D916FD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65876"/>
            <a:ext cx="9144000" cy="353962"/>
          </a:xfrm>
        </p:spPr>
        <p:txBody>
          <a:bodyPr>
            <a:normAutofit/>
          </a:bodyPr>
          <a:lstStyle/>
          <a:p>
            <a:r>
              <a:rPr lang="en-US" sz="1400" dirty="0"/>
              <a:t>Marty Murtagh, Massih Pasha, Michel Louge, Willie Hendrickson, Jim Michaels, Paul Mort, Tim Bell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B4E51E7-990A-42CA-9D40-9EFAF7D490A9}"/>
              </a:ext>
            </a:extLst>
          </p:cNvPr>
          <p:cNvCxnSpPr/>
          <p:nvPr/>
        </p:nvCxnSpPr>
        <p:spPr>
          <a:xfrm>
            <a:off x="781665" y="3893574"/>
            <a:ext cx="10840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28FA278-2B9F-441F-923C-9109AE946DBF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6096000" y="1119838"/>
            <a:ext cx="0" cy="5161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8435371-F35F-41F2-A82C-DAE8E1C3F8EF}"/>
              </a:ext>
            </a:extLst>
          </p:cNvPr>
          <p:cNvSpPr/>
          <p:nvPr/>
        </p:nvSpPr>
        <p:spPr>
          <a:xfrm>
            <a:off x="408039" y="1214044"/>
            <a:ext cx="556505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Curriculum</a:t>
            </a:r>
          </a:p>
          <a:p>
            <a:r>
              <a:rPr lang="en-US" sz="1600" dirty="0"/>
              <a:t>Offer small “inducement grants” to prepare and teach particle technology subjects.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Recipients would report to IFPRI on results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IFPRI would critique and endorse favored outcomes</a:t>
            </a:r>
          </a:p>
          <a:p>
            <a:r>
              <a:rPr lang="en-US" sz="1600" dirty="0"/>
              <a:t>Discuss forward-looking vs. current industrial needs in education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Faculty and some/most students would be most motivated by future needs  (additive </a:t>
            </a:r>
            <a:r>
              <a:rPr lang="en-US" sz="1600" dirty="0" err="1"/>
              <a:t>mfg</a:t>
            </a:r>
            <a:r>
              <a:rPr lang="en-US" sz="1600" dirty="0"/>
              <a:t>, drug development, </a:t>
            </a:r>
            <a:r>
              <a:rPr lang="en-US" sz="1600" dirty="0" err="1"/>
              <a:t>etc</a:t>
            </a:r>
            <a:r>
              <a:rPr lang="en-US" sz="1600" dirty="0"/>
              <a:t>)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Industry may favor training in existing technologies and problems, which is where the money is most obvious.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11398B-8755-4140-814E-33A8FCAA85AC}"/>
              </a:ext>
            </a:extLst>
          </p:cNvPr>
          <p:cNvSpPr/>
          <p:nvPr/>
        </p:nvSpPr>
        <p:spPr>
          <a:xfrm>
            <a:off x="6095997" y="1214044"/>
            <a:ext cx="6096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/>
              <a:t>Short Courses</a:t>
            </a:r>
          </a:p>
          <a:p>
            <a:r>
              <a:rPr lang="en-US" sz="1600" dirty="0"/>
              <a:t>Identify gaps amongst existing short course offerings: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Content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Instruction technique (lecture vs. demo vs. lab)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Venue – hotel, university, industrial (</a:t>
            </a:r>
            <a:r>
              <a:rPr lang="en-US" sz="1600" dirty="0" err="1"/>
              <a:t>Aveka</a:t>
            </a:r>
            <a:r>
              <a:rPr lang="en-US" sz="1600" dirty="0"/>
              <a:t>, </a:t>
            </a:r>
            <a:r>
              <a:rPr lang="en-US" sz="1600" dirty="0" err="1"/>
              <a:t>etc</a:t>
            </a:r>
            <a:r>
              <a:rPr lang="en-US" sz="1600" dirty="0"/>
              <a:t>)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Instructor skills and reputation</a:t>
            </a:r>
          </a:p>
          <a:p>
            <a:r>
              <a:rPr lang="en-US" sz="1600" dirty="0"/>
              <a:t>Motivations for IFPRI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Courses would serve as IFPRI recruiting tool and member benefit.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Leverage/expand existing PT programs (Delaware, Purdue…)</a:t>
            </a:r>
          </a:p>
          <a:p>
            <a:pPr marL="354013" lvl="1" indent="-265113">
              <a:buFont typeface="Arial" panose="020B0604020202020204" pitchFamily="34" charset="0"/>
              <a:buChar char="•"/>
            </a:pPr>
            <a:r>
              <a:rPr lang="en-US" sz="1600" dirty="0"/>
              <a:t>Program might be self-funded via tuition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1A166C-DC34-49C7-A628-E906A01D9CAE}"/>
              </a:ext>
            </a:extLst>
          </p:cNvPr>
          <p:cNvSpPr/>
          <p:nvPr/>
        </p:nvSpPr>
        <p:spPr>
          <a:xfrm>
            <a:off x="408038" y="3987782"/>
            <a:ext cx="556505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Distance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Distance learning programs can be profitable for universities and lower cost for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Distance learning program structures are evolving rapidly and growing quickly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Potential to reach industrialists as part-time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IFPRI could endorse a program structured with our input.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3D665B-A61A-4548-94E7-51D552FDD320}"/>
              </a:ext>
            </a:extLst>
          </p:cNvPr>
          <p:cNvSpPr/>
          <p:nvPr/>
        </p:nvSpPr>
        <p:spPr>
          <a:xfrm>
            <a:off x="6096009" y="3984671"/>
            <a:ext cx="568795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Advocacy and Outreach</a:t>
            </a:r>
          </a:p>
          <a:p>
            <a:r>
              <a:rPr lang="en-US" sz="1600" dirty="0"/>
              <a:t>Strong interest in updating of Rand/Merrow report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Scope must be broader than original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May need multiple authors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Outcomes must include numbers (percentages, dollars) that can be cited by others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Consider business school instead of engineering?</a:t>
            </a:r>
          </a:p>
          <a:p>
            <a:r>
              <a:rPr lang="en-US" sz="1600" dirty="0"/>
              <a:t>Case study approach, e.g., iron ore beneficiation and granulation</a:t>
            </a:r>
          </a:p>
        </p:txBody>
      </p:sp>
    </p:spTree>
    <p:extLst>
      <p:ext uri="{BB962C8B-B14F-4D97-AF65-F5344CB8AC3E}">
        <p14:creationId xmlns:p14="http://schemas.microsoft.com/office/powerpoint/2010/main" val="3676516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A2380-157D-45EB-A7C5-C2B8EE606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67" y="284543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US DOE call: Clean Energy Manufacturing Institute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023278-09D2-4C0C-B721-92D92C6C3ABA}"/>
              </a:ext>
            </a:extLst>
          </p:cNvPr>
          <p:cNvSpPr/>
          <p:nvPr/>
        </p:nvSpPr>
        <p:spPr>
          <a:xfrm>
            <a:off x="5430735" y="1072282"/>
            <a:ext cx="3200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CO</a:t>
            </a:r>
            <a:r>
              <a:rPr lang="en-US" sz="1600" baseline="-25000" dirty="0">
                <a:solidFill>
                  <a:srgbClr val="000000"/>
                </a:solidFill>
                <a:latin typeface="Calibri" panose="020F0502020204030204" pitchFamily="34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 emissions (million MT/year) reduction across decarbonization pillars: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Efficiency,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Electrification &amp; Low Carbon Fuels &amp; Feedstock,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Carbon Capture, Utilization &amp; Storage</a:t>
            </a:r>
          </a:p>
          <a:p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AMO Industrial Decarbonization Roadmap, under review. </a:t>
            </a: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4332C5-23FB-42F2-B517-077474D5706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0645" y="3770376"/>
            <a:ext cx="5204001" cy="25598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6AC6F3-4743-4E1A-9B43-F976ADFA026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0644" y="1000506"/>
            <a:ext cx="4845706" cy="269809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52AE510-5DB3-42EB-A815-4C1C8A5CE28E}"/>
              </a:ext>
            </a:extLst>
          </p:cNvPr>
          <p:cNvSpPr/>
          <p:nvPr/>
        </p:nvSpPr>
        <p:spPr>
          <a:xfrm>
            <a:off x="5925374" y="3766525"/>
            <a:ext cx="221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U.S. energy-related CO</a:t>
            </a:r>
            <a:r>
              <a:rPr lang="en-US" sz="1600" baseline="-25000" dirty="0">
                <a:solidFill>
                  <a:srgbClr val="000000"/>
                </a:solidFill>
                <a:latin typeface="Calibri" panose="020F0502020204030204" pitchFamily="34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 emissions (million MT) by economic sector and a breakout by industrial subsector in 2015. </a:t>
            </a:r>
            <a:endParaRPr lang="en-US" sz="160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4E95D99-D26B-4ED8-82C2-0D86D56C70A7}"/>
              </a:ext>
            </a:extLst>
          </p:cNvPr>
          <p:cNvCxnSpPr/>
          <p:nvPr/>
        </p:nvCxnSpPr>
        <p:spPr>
          <a:xfrm flipV="1">
            <a:off x="310645" y="3698600"/>
            <a:ext cx="8320491" cy="6792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4C8678F-391F-420F-95FB-3994609B3028}"/>
              </a:ext>
            </a:extLst>
          </p:cNvPr>
          <p:cNvSpPr/>
          <p:nvPr/>
        </p:nvSpPr>
        <p:spPr>
          <a:xfrm>
            <a:off x="212042" y="6396696"/>
            <a:ext cx="82832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 DE-FOA-0002564: Request for Information on Establishing a New Manufacturing Institute, July 2021 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DA2EE3-BA61-401D-9BD6-B329275A4E3D}"/>
              </a:ext>
            </a:extLst>
          </p:cNvPr>
          <p:cNvSpPr txBox="1"/>
          <p:nvPr/>
        </p:nvSpPr>
        <p:spPr>
          <a:xfrm>
            <a:off x="8905520" y="1000505"/>
            <a:ext cx="2879888" cy="47474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Workforce of the Future:</a:t>
            </a:r>
          </a:p>
          <a:p>
            <a:pPr marL="161638" indent="-161638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/>
                </a:solidFill>
              </a:rPr>
              <a:t>Anticipates shift away from carbon-based economy.</a:t>
            </a:r>
          </a:p>
          <a:p>
            <a:pPr marL="161638" indent="-161638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/>
                </a:solidFill>
              </a:rPr>
              <a:t>What new skills are needed in the workforce of the future?</a:t>
            </a:r>
          </a:p>
          <a:p>
            <a:pPr marL="447675" lvl="1" indent="-265113">
              <a:spcBef>
                <a:spcPts val="300"/>
              </a:spcBef>
              <a:buFont typeface="+mj-lt"/>
              <a:buAutoNum type="arabicPeriod"/>
            </a:pPr>
            <a:r>
              <a:rPr lang="en-US" sz="1600" dirty="0">
                <a:solidFill>
                  <a:schemeClr val="accent1"/>
                </a:solidFill>
              </a:rPr>
              <a:t>Undergraduate, community &amp; technical school students, </a:t>
            </a:r>
          </a:p>
          <a:p>
            <a:pPr marL="447675" lvl="1" indent="-265113">
              <a:spcBef>
                <a:spcPts val="300"/>
              </a:spcBef>
              <a:buFont typeface="+mj-lt"/>
              <a:buAutoNum type="arabicPeriod"/>
            </a:pPr>
            <a:r>
              <a:rPr lang="en-US" sz="1600" dirty="0">
                <a:solidFill>
                  <a:schemeClr val="accent1"/>
                </a:solidFill>
              </a:rPr>
              <a:t>Continuing education to help workers earn and retain professional certifications, </a:t>
            </a:r>
          </a:p>
          <a:p>
            <a:pPr marL="447675" lvl="1" indent="-265113">
              <a:spcBef>
                <a:spcPts val="300"/>
              </a:spcBef>
              <a:buFont typeface="+mj-lt"/>
              <a:buAutoNum type="arabicPeriod"/>
            </a:pPr>
            <a:r>
              <a:rPr lang="en-US" sz="1600" dirty="0">
                <a:solidFill>
                  <a:schemeClr val="accent1"/>
                </a:solidFill>
              </a:rPr>
              <a:t>Define career pathways and resources for education-to-work (entry-level pipeline), currently employed (upskilling), and dislocated (unemployed).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D59E0CF-AC4D-4DB5-B42B-79782D6CB583}"/>
              </a:ext>
            </a:extLst>
          </p:cNvPr>
          <p:cNvCxnSpPr/>
          <p:nvPr/>
        </p:nvCxnSpPr>
        <p:spPr>
          <a:xfrm>
            <a:off x="5514646" y="5301673"/>
            <a:ext cx="3278372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C01FE7F-A075-4894-A447-1DD3FD67724B}"/>
              </a:ext>
            </a:extLst>
          </p:cNvPr>
          <p:cNvSpPr txBox="1"/>
          <p:nvPr/>
        </p:nvSpPr>
        <p:spPr>
          <a:xfrm>
            <a:off x="5627148" y="5314309"/>
            <a:ext cx="3003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Particle Science, Engineering &amp; Technology</a:t>
            </a:r>
          </a:p>
        </p:txBody>
      </p:sp>
    </p:spTree>
    <p:extLst>
      <p:ext uri="{BB962C8B-B14F-4D97-AF65-F5344CB8AC3E}">
        <p14:creationId xmlns:p14="http://schemas.microsoft.com/office/powerpoint/2010/main" val="284505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6B6A8-A052-4884-936E-174FD2EA0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91" y="479407"/>
            <a:ext cx="8201891" cy="1039916"/>
          </a:xfrm>
        </p:spPr>
        <p:txBody>
          <a:bodyPr>
            <a:normAutofit/>
          </a:bodyPr>
          <a:lstStyle/>
          <a:p>
            <a:r>
              <a:rPr lang="en-US" sz="3200" dirty="0"/>
              <a:t>Industry Priorities for Education in Particle Science, Engineering &amp; Technology (PSET)</a:t>
            </a:r>
            <a:endParaRPr lang="en-US" sz="4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2D5BC4-39A3-4B16-AD91-2DAB89AC5AA7}"/>
              </a:ext>
            </a:extLst>
          </p:cNvPr>
          <p:cNvSpPr/>
          <p:nvPr/>
        </p:nvSpPr>
        <p:spPr>
          <a:xfrm>
            <a:off x="480291" y="1603641"/>
            <a:ext cx="6160986" cy="3864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424"/>
              </a:spcBef>
            </a:pPr>
            <a:r>
              <a:rPr lang="en-US" sz="2000" dirty="0"/>
              <a:t>2021 IFPRI Round Table; 2-way cluster analysis of survey responses (N=24) from IFPRI industrial members:</a:t>
            </a:r>
          </a:p>
          <a:p>
            <a:pPr marL="214313" indent="-214313">
              <a:lnSpc>
                <a:spcPct val="120000"/>
              </a:lnSpc>
              <a:spcBef>
                <a:spcPts val="424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Powder Flow cited as the top priority </a:t>
            </a:r>
          </a:p>
          <a:p>
            <a:pPr marL="214313" indent="-214313">
              <a:lnSpc>
                <a:spcPct val="120000"/>
              </a:lnSpc>
              <a:spcBef>
                <a:spcPts val="424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Characterization, Mixing, Granulation, Drying and                      Milling are high priorities.</a:t>
            </a:r>
          </a:p>
          <a:p>
            <a:pPr>
              <a:lnSpc>
                <a:spcPct val="120000"/>
              </a:lnSpc>
              <a:spcBef>
                <a:spcPts val="424"/>
              </a:spcBef>
            </a:pPr>
            <a:r>
              <a:rPr lang="en-US" sz="2000" dirty="0"/>
              <a:t>Preferred mode of delivery:</a:t>
            </a:r>
          </a:p>
          <a:p>
            <a:pPr marL="285750" indent="-285750">
              <a:lnSpc>
                <a:spcPct val="120000"/>
              </a:lnSpc>
              <a:spcBef>
                <a:spcPts val="424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Pre-recorded modules:</a:t>
            </a:r>
          </a:p>
          <a:p>
            <a:pPr marL="742950" lvl="1" indent="-285750">
              <a:lnSpc>
                <a:spcPct val="120000"/>
              </a:lnSpc>
              <a:spcBef>
                <a:spcPts val="424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&lt; 30 min</a:t>
            </a:r>
          </a:p>
          <a:p>
            <a:pPr marL="742950" lvl="1" indent="-285750">
              <a:lnSpc>
                <a:spcPct val="120000"/>
              </a:lnSpc>
              <a:spcBef>
                <a:spcPts val="424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&lt; 1 hour</a:t>
            </a:r>
          </a:p>
          <a:p>
            <a:pPr marL="285750" indent="-285750">
              <a:lnSpc>
                <a:spcPct val="120000"/>
              </a:lnSpc>
              <a:spcBef>
                <a:spcPts val="424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Distance learning (zoom, </a:t>
            </a:r>
            <a:r>
              <a:rPr lang="en-US" dirty="0" err="1">
                <a:solidFill>
                  <a:schemeClr val="accent1"/>
                </a:solidFill>
              </a:rPr>
              <a:t>webex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etc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27A3BC0-AE89-4BB2-AA45-D57E296FB8CB}"/>
              </a:ext>
            </a:extLst>
          </p:cNvPr>
          <p:cNvGrpSpPr/>
          <p:nvPr/>
        </p:nvGrpSpPr>
        <p:grpSpPr>
          <a:xfrm>
            <a:off x="5927035" y="999365"/>
            <a:ext cx="5860814" cy="5160375"/>
            <a:chOff x="4286793" y="884365"/>
            <a:chExt cx="5860814" cy="516037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B194A2E-52E2-4F02-B21E-694889EF765F}"/>
                </a:ext>
              </a:extLst>
            </p:cNvPr>
            <p:cNvGrpSpPr/>
            <p:nvPr/>
          </p:nvGrpSpPr>
          <p:grpSpPr>
            <a:xfrm>
              <a:off x="4286793" y="884365"/>
              <a:ext cx="4964906" cy="4766637"/>
              <a:chOff x="5342496" y="121039"/>
              <a:chExt cx="6619875" cy="6355516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CDFB5AEE-8A4A-4F2A-970D-A71F92944F8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20485"/>
              <a:stretch/>
            </p:blipFill>
            <p:spPr>
              <a:xfrm>
                <a:off x="5342496" y="1571624"/>
                <a:ext cx="6573279" cy="4904931"/>
              </a:xfrm>
              <a:prstGeom prst="rect">
                <a:avLst/>
              </a:prstGeom>
            </p:spPr>
          </p:pic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60FC0FC-B071-454A-A61A-23AFB3BFE575}"/>
                  </a:ext>
                </a:extLst>
              </p:cNvPr>
              <p:cNvSpPr/>
              <p:nvPr/>
            </p:nvSpPr>
            <p:spPr>
              <a:xfrm>
                <a:off x="9400146" y="1169078"/>
                <a:ext cx="2562225" cy="4333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424"/>
                  </a:spcBef>
                </a:pPr>
                <a:r>
                  <a:rPr lang="en-US" sz="1350" dirty="0">
                    <a:solidFill>
                      <a:schemeClr val="accent1"/>
                    </a:solidFill>
                  </a:rPr>
                  <a:t>Priority for training:*</a:t>
                </a: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26CFB342-7324-4352-AC90-C584864EED2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46820" r="38415" b="81985"/>
              <a:stretch/>
            </p:blipFill>
            <p:spPr>
              <a:xfrm>
                <a:off x="8429625" y="460375"/>
                <a:ext cx="970521" cy="1111249"/>
              </a:xfrm>
              <a:prstGeom prst="rect">
                <a:avLst/>
              </a:prstGeom>
            </p:spPr>
          </p:pic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88FEB7E-6AC1-45FB-AF5B-FAB6E2473D2F}"/>
                  </a:ext>
                </a:extLst>
              </p:cNvPr>
              <p:cNvSpPr/>
              <p:nvPr/>
            </p:nvSpPr>
            <p:spPr>
              <a:xfrm>
                <a:off x="8389408" y="121039"/>
                <a:ext cx="1180071" cy="4333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424"/>
                  </a:spcBef>
                </a:pPr>
                <a:r>
                  <a:rPr lang="en-US" sz="1350" dirty="0">
                    <a:solidFill>
                      <a:schemeClr val="accent1"/>
                    </a:solidFill>
                  </a:rPr>
                  <a:t>Audience</a:t>
                </a:r>
              </a:p>
            </p:txBody>
          </p:sp>
        </p:grp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57373A2-5CB8-44A4-951B-EBCFA0B74EAF}"/>
                </a:ext>
              </a:extLst>
            </p:cNvPr>
            <p:cNvSpPr/>
            <p:nvPr/>
          </p:nvSpPr>
          <p:spPr>
            <a:xfrm>
              <a:off x="5203832" y="5771460"/>
              <a:ext cx="3929063" cy="273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spcBef>
                  <a:spcPts val="424"/>
                </a:spcBef>
              </a:pPr>
              <a:r>
                <a:rPr lang="en-US" sz="1050" dirty="0">
                  <a:solidFill>
                    <a:schemeClr val="accent1"/>
                  </a:solidFill>
                </a:rPr>
                <a:t>*Focus on continuing education, i.e., training within industry</a:t>
              </a:r>
            </a:p>
          </p:txBody>
        </p:sp>
        <p:pic>
          <p:nvPicPr>
            <p:cNvPr id="2054" name="Picture 6" descr="16th European Symposium on Comminution &amp;amp; Classification">
              <a:extLst>
                <a:ext uri="{FF2B5EF4-FFF2-40B4-BE49-F238E27FC236}">
                  <a16:creationId xmlns:a16="http://schemas.microsoft.com/office/drawing/2014/main" id="{C843D239-D52F-4C6F-9E7F-6E9F0E04CE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18183" y="5300466"/>
              <a:ext cx="2029424" cy="4107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21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72199">
        <p:fade/>
      </p:transition>
    </mc:Choice>
    <mc:Fallback xmlns="">
      <p:transition spd="med" advTm="72199">
        <p:fade/>
      </p:transition>
    </mc:Fallback>
  </mc:AlternateContent>
  <p:extLst mod="1">
    <p:ext uri="{E180D4A7-C9FB-4DFB-919C-405C955672EB}">
      <p14:showEvtLst xmlns:p14="http://schemas.microsoft.com/office/powerpoint/2010/main">
        <p14:playEvt time="0" objId="3"/>
        <p14:stopEvt time="57122" objId="3"/>
        <p14:playEvt time="57539" objId="4"/>
        <p14:stopEvt time="62808" objId="4"/>
        <p14:playEvt time="63208" objId="13"/>
        <p14:stopEvt time="71268" objId="13"/>
      </p14:showEvt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BE204-EBB5-4B28-B1B7-EEF2B2EC0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091" y="558668"/>
            <a:ext cx="2071254" cy="780184"/>
          </a:xfrm>
        </p:spPr>
        <p:txBody>
          <a:bodyPr>
            <a:normAutofit fontScale="90000"/>
          </a:bodyPr>
          <a:lstStyle/>
          <a:p>
            <a:r>
              <a:rPr lang="en-US" dirty="0"/>
              <a:t>Native content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76F003E-EE22-4A26-B64D-4A3728329C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969489"/>
              </p:ext>
            </p:extLst>
          </p:nvPr>
        </p:nvGraphicFramePr>
        <p:xfrm>
          <a:off x="505691" y="2718849"/>
          <a:ext cx="5854829" cy="36454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4606">
                  <a:extLst>
                    <a:ext uri="{9D8B030D-6E8A-4147-A177-3AD203B41FA5}">
                      <a16:colId xmlns:a16="http://schemas.microsoft.com/office/drawing/2014/main" val="1062185890"/>
                    </a:ext>
                  </a:extLst>
                </a:gridCol>
                <a:gridCol w="2286171">
                  <a:extLst>
                    <a:ext uri="{9D8B030D-6E8A-4147-A177-3AD203B41FA5}">
                      <a16:colId xmlns:a16="http://schemas.microsoft.com/office/drawing/2014/main" val="2609231593"/>
                    </a:ext>
                  </a:extLst>
                </a:gridCol>
                <a:gridCol w="2314052">
                  <a:extLst>
                    <a:ext uri="{9D8B030D-6E8A-4147-A177-3AD203B41FA5}">
                      <a16:colId xmlns:a16="http://schemas.microsoft.com/office/drawing/2014/main" val="152244276"/>
                    </a:ext>
                  </a:extLst>
                </a:gridCol>
              </a:tblGrid>
              <a:tr h="28189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Particulate</a:t>
                      </a:r>
                    </a:p>
                  </a:txBody>
                  <a:tcPr marL="65054" marR="65054" marT="32527" marB="32527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MSE512 Powder Processing</a:t>
                      </a:r>
                    </a:p>
                  </a:txBody>
                  <a:tcPr marL="65054" marR="65054" marT="32527" marB="32527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718482"/>
                  </a:ext>
                </a:extLst>
              </a:tr>
              <a:tr h="260215"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Making particles</a:t>
                      </a:r>
                    </a:p>
                  </a:txBody>
                  <a:tcPr marL="65054" marR="65054" marT="32527" marB="325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Making products</a:t>
                      </a:r>
                    </a:p>
                  </a:txBody>
                  <a:tcPr marL="65054" marR="65054" marT="32527" marB="32527" anchor="ctr"/>
                </a:tc>
                <a:extLst>
                  <a:ext uri="{0D108BD9-81ED-4DB2-BD59-A6C34878D82A}">
                    <a16:rowId xmlns:a16="http://schemas.microsoft.com/office/drawing/2014/main" val="3565987399"/>
                  </a:ext>
                </a:extLst>
              </a:tr>
              <a:tr h="2789372">
                <a:tc>
                  <a:txBody>
                    <a:bodyPr/>
                    <a:lstStyle/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Particulate = finely-divided solid</a:t>
                      </a:r>
                    </a:p>
                    <a:p>
                      <a:pPr marL="449263" lvl="1" indent="-2857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Colloid</a:t>
                      </a:r>
                    </a:p>
                    <a:p>
                      <a:pPr marL="449263" lvl="1" indent="-2857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Powder</a:t>
                      </a:r>
                    </a:p>
                    <a:p>
                      <a:pPr marL="449263" lvl="1" indent="-2857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Granule</a:t>
                      </a:r>
                    </a:p>
                    <a:p>
                      <a:pPr marL="176213" indent="-176213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Dry flow (powder, granules)</a:t>
                      </a:r>
                    </a:p>
                    <a:p>
                      <a:pPr marL="176213" indent="-176213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Suspension rheology (colloid, fine particles)</a:t>
                      </a:r>
                    </a:p>
                  </a:txBody>
                  <a:tcPr marL="65054" marR="65054" marT="32527" marB="32527"/>
                </a:tc>
                <a:tc>
                  <a:txBody>
                    <a:bodyPr/>
                    <a:lstStyle/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Production from raw material (ore, gas, oil…)</a:t>
                      </a:r>
                    </a:p>
                    <a:p>
                      <a:pPr marL="449263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/>
                        <a:t>Extraction</a:t>
                      </a:r>
                    </a:p>
                    <a:p>
                      <a:pPr marL="449263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/>
                        <a:t>Refining</a:t>
                      </a:r>
                    </a:p>
                    <a:p>
                      <a:pPr marL="449263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/>
                        <a:t>Synthesis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dirty="0"/>
                        <a:t>Crystallization/ precipitation: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Aggregation</a:t>
                      </a:r>
                    </a:p>
                    <a:p>
                      <a:pPr marL="176213" indent="-176213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Comminution, size reduction</a:t>
                      </a:r>
                    </a:p>
                    <a:p>
                      <a:pPr marL="176213" indent="-176213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Granulation: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Roll-compaction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Mixer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Fluid bed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Spray drying</a:t>
                      </a:r>
                    </a:p>
                  </a:txBody>
                  <a:tcPr marL="65054" marR="65054" marT="32527" marB="32527"/>
                </a:tc>
                <a:tc>
                  <a:txBody>
                    <a:bodyPr/>
                    <a:lstStyle/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A mixture of particles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Dry granular mixture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Fine powder or colloidal dispersion</a:t>
                      </a:r>
                    </a:p>
                    <a:p>
                      <a:pPr marL="176213" indent="-176213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Making a useful shape with controlled composition &amp; structure (micro, meso) 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Shape, composition (macro)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Properties (micro, meso)</a:t>
                      </a:r>
                    </a:p>
                    <a:p>
                      <a:pPr marL="622300" lvl="2" indent="-185738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Particle</a:t>
                      </a:r>
                    </a:p>
                    <a:p>
                      <a:pPr marL="622300" lvl="2" indent="-185738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Local ensemble, “fabric”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dirty="0"/>
                        <a:t>Particles used in processing: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Catalysis (packed or fluid bed)</a:t>
                      </a:r>
                    </a:p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Peening (surface treatment)</a:t>
                      </a:r>
                    </a:p>
                  </a:txBody>
                  <a:tcPr marL="65054" marR="65054" marT="32527" marB="32527"/>
                </a:tc>
                <a:extLst>
                  <a:ext uri="{0D108BD9-81ED-4DB2-BD59-A6C34878D82A}">
                    <a16:rowId xmlns:a16="http://schemas.microsoft.com/office/drawing/2014/main" val="2511914110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Characterization</a:t>
                      </a:r>
                    </a:p>
                  </a:txBody>
                  <a:tcPr marL="65054" marR="65054" marT="32527" marB="32527" anchor="ctr"/>
                </a:tc>
                <a:tc gridSpan="2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Systems integration:  flowsheet modeling, control, optimization</a:t>
                      </a:r>
                    </a:p>
                  </a:txBody>
                  <a:tcPr marL="65054" marR="65054" marT="32527" marB="32527" anchor="ctr"/>
                </a:tc>
                <a:tc hMerge="1">
                  <a:txBody>
                    <a:bodyPr/>
                    <a:lstStyle/>
                    <a:p>
                      <a:pPr marL="449263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44605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35E8413-9A79-4E4B-A564-DCC5EB7DE6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93499" y="254670"/>
            <a:ext cx="3867021" cy="21683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1972C96-F09F-4EFC-8095-79091C75BB7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5691" y="2191587"/>
            <a:ext cx="1410789" cy="4684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7DBCC71-034C-40BE-ABE1-6C050F5B68E8}"/>
              </a:ext>
            </a:extLst>
          </p:cNvPr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600824" y="254670"/>
            <a:ext cx="5085485" cy="55642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37079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F2045-F995-460C-A916-50EC484AD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965" y="194872"/>
            <a:ext cx="4886036" cy="1325563"/>
          </a:xfrm>
        </p:spPr>
        <p:txBody>
          <a:bodyPr/>
          <a:lstStyle/>
          <a:p>
            <a:pPr algn="ctr"/>
            <a:r>
              <a:rPr lang="en-US" b="1" dirty="0"/>
              <a:t>Feedback!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AD98E1-6FBE-480D-985C-E231F7C4BF7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66245" y="573149"/>
            <a:ext cx="6604414" cy="4363892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87EDF399-2E30-4C5A-964C-BF7DEB4F9EA5}"/>
              </a:ext>
            </a:extLst>
          </p:cNvPr>
          <p:cNvSpPr/>
          <p:nvPr/>
        </p:nvSpPr>
        <p:spPr>
          <a:xfrm>
            <a:off x="7044758" y="3621271"/>
            <a:ext cx="2124364" cy="775854"/>
          </a:xfrm>
          <a:prstGeom prst="ellipse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430F22-E576-4354-A246-874F06067C59}"/>
              </a:ext>
            </a:extLst>
          </p:cNvPr>
          <p:cNvSpPr txBox="1"/>
          <p:nvPr/>
        </p:nvSpPr>
        <p:spPr>
          <a:xfrm>
            <a:off x="415635" y="4222748"/>
            <a:ext cx="4756727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Opportunity to refine production of content.</a:t>
            </a:r>
          </a:p>
          <a:p>
            <a:pPr marL="176213" indent="-1762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A PhD student in Education doing concurrent Masters in MSE is available at Purdue.</a:t>
            </a:r>
          </a:p>
          <a:p>
            <a:pPr marL="176213" indent="-1762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Narrated video (module priority)</a:t>
            </a:r>
          </a:p>
          <a:p>
            <a:pPr marL="176213" indent="-1762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Knowledge check</a:t>
            </a:r>
          </a:p>
          <a:p>
            <a:pPr marL="176213" indent="-1762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Data analysis tools</a:t>
            </a:r>
          </a:p>
          <a:p>
            <a:pPr marL="176213" indent="-1762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6801E0-66A6-445D-9013-0B974B07962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0209" y="1211572"/>
            <a:ext cx="4677704" cy="29019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06FCBF5-3980-48D5-8FB5-CCBF0702EA28}"/>
              </a:ext>
            </a:extLst>
          </p:cNvPr>
          <p:cNvSpPr txBox="1"/>
          <p:nvPr/>
        </p:nvSpPr>
        <p:spPr>
          <a:xfrm>
            <a:off x="4260100" y="5646428"/>
            <a:ext cx="1230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What else?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8C91A52E-C0DA-4C97-9F61-A1A1C5A61936}"/>
              </a:ext>
            </a:extLst>
          </p:cNvPr>
          <p:cNvSpPr/>
          <p:nvPr/>
        </p:nvSpPr>
        <p:spPr>
          <a:xfrm>
            <a:off x="3865416" y="5318475"/>
            <a:ext cx="318653" cy="1025237"/>
          </a:xfrm>
          <a:prstGeom prst="rightBrace">
            <a:avLst>
              <a:gd name="adj1" fmla="val 51811"/>
              <a:gd name="adj2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83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9708E24AC0D047A6F1C080991EEE22" ma:contentTypeVersion="14" ma:contentTypeDescription="Create a new document." ma:contentTypeScope="" ma:versionID="16283d7181445b2df61095f8f3221065">
  <xsd:schema xmlns:xsd="http://www.w3.org/2001/XMLSchema" xmlns:xs="http://www.w3.org/2001/XMLSchema" xmlns:p="http://schemas.microsoft.com/office/2006/metadata/properties" xmlns:ns3="1a61fb61-fb74-4f4e-8b3d-c703c5d529b9" xmlns:ns4="bfce32f1-d1a7-432c-a15b-9c83bde3e2d8" targetNamespace="http://schemas.microsoft.com/office/2006/metadata/properties" ma:root="true" ma:fieldsID="f53a675163142b84940722faf483bbc1" ns3:_="" ns4:_="">
    <xsd:import namespace="1a61fb61-fb74-4f4e-8b3d-c703c5d529b9"/>
    <xsd:import namespace="bfce32f1-d1a7-432c-a15b-9c83bde3e2d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61fb61-fb74-4f4e-8b3d-c703c5d529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ce32f1-d1a7-432c-a15b-9c83bde3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0C1E1C3-30E9-4431-B78B-D1A33C4015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61fb61-fb74-4f4e-8b3d-c703c5d529b9"/>
    <ds:schemaRef ds:uri="bfce32f1-d1a7-432c-a15b-9c83bde3e2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C811E9-5258-489E-82F3-987990C4B6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94F016-C87D-4C49-B972-D9C0FCC2CEEC}">
  <ds:schemaRefs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bfce32f1-d1a7-432c-a15b-9c83bde3e2d8"/>
    <ds:schemaRef ds:uri="http://purl.org/dc/elements/1.1/"/>
    <ds:schemaRef ds:uri="http://schemas.microsoft.com/office/infopath/2007/PartnerControls"/>
    <ds:schemaRef ds:uri="1a61fb61-fb74-4f4e-8b3d-c703c5d529b9"/>
    <ds:schemaRef ds:uri="http://schemas.microsoft.com/office/2006/documentManagement/typ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1037</Words>
  <Application>Microsoft Office PowerPoint</Application>
  <PresentationFormat>Widescreen</PresentationFormat>
  <Paragraphs>139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Wingdings</vt:lpstr>
      <vt:lpstr>Office Theme</vt:lpstr>
      <vt:lpstr>IFPRI Education Update, 2022 AGM Paul Mort, Purdue University Materials Engineering, Center for Particulate Products and Processes</vt:lpstr>
      <vt:lpstr>PowerPoint Presentation</vt:lpstr>
      <vt:lpstr>IFPRI Education Context</vt:lpstr>
      <vt:lpstr>IFPRI Education (and Advocacy) Discussion  June 23, 2019 (Burlington AGM)</vt:lpstr>
      <vt:lpstr>US DOE call: Clean Energy Manufacturing Institute</vt:lpstr>
      <vt:lpstr>Industry Priorities for Education in Particle Science, Engineering &amp; Technology (PSET)</vt:lpstr>
      <vt:lpstr>Native content</vt:lpstr>
      <vt:lpstr>Feedback!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IFPRI Education Update 2022 AGM</dc:title>
  <dc:creator>Mort, Paul R</dc:creator>
  <cp:lastModifiedBy>Mort, Paul R</cp:lastModifiedBy>
  <cp:revision>23</cp:revision>
  <dcterms:created xsi:type="dcterms:W3CDTF">2021-08-16T12:58:50Z</dcterms:created>
  <dcterms:modified xsi:type="dcterms:W3CDTF">2022-06-13T22:27:26Z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0x010100B59708E24AC0D047A6F1C080991EEE22</vt:lpwstr>
  </property>
</Properties>
</file>