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6" r:id="rId16"/>
  </p:sldMasterIdLst>
  <p:notesMasterIdLst>
    <p:notesMasterId r:id="rId20"/>
  </p:notesMasterIdLst>
  <p:handoutMasterIdLst>
    <p:handoutMasterId r:id="rId21"/>
  </p:handoutMasterIdLst>
  <p:sldIdLst>
    <p:sldId id="1709" r:id="rId17"/>
    <p:sldId id="1895" r:id="rId18"/>
    <p:sldId id="1858" r:id="rId19"/>
  </p:sldIdLst>
  <p:sldSz cx="12192000" cy="6858000"/>
  <p:notesSz cx="6797675" cy="9926638"/>
  <p:defaultTextStyle>
    <a:defPPr>
      <a:defRPr lang="en-GB"/>
    </a:defPPr>
    <a:lvl1pPr algn="l" rtl="0" fontAlgn="base">
      <a:spcBef>
        <a:spcPct val="0"/>
      </a:spcBef>
      <a:spcAft>
        <a:spcPct val="0"/>
      </a:spcAft>
      <a:defRPr sz="2000" kern="1200">
        <a:solidFill>
          <a:schemeClr val="tx1"/>
        </a:solidFill>
        <a:latin typeface="Courier New" pitchFamily="49" charset="0"/>
        <a:ea typeface="Geneva" pitchFamily="-123"/>
        <a:cs typeface="Geneva" pitchFamily="-123"/>
      </a:defRPr>
    </a:lvl1pPr>
    <a:lvl2pPr marL="457200" algn="l" rtl="0" fontAlgn="base">
      <a:spcBef>
        <a:spcPct val="0"/>
      </a:spcBef>
      <a:spcAft>
        <a:spcPct val="0"/>
      </a:spcAft>
      <a:defRPr sz="2000" kern="1200">
        <a:solidFill>
          <a:schemeClr val="tx1"/>
        </a:solidFill>
        <a:latin typeface="Courier New" pitchFamily="49" charset="0"/>
        <a:ea typeface="Geneva" pitchFamily="-123"/>
        <a:cs typeface="Geneva" pitchFamily="-123"/>
      </a:defRPr>
    </a:lvl2pPr>
    <a:lvl3pPr marL="914400" algn="l" rtl="0" fontAlgn="base">
      <a:spcBef>
        <a:spcPct val="0"/>
      </a:spcBef>
      <a:spcAft>
        <a:spcPct val="0"/>
      </a:spcAft>
      <a:defRPr sz="2000" kern="1200">
        <a:solidFill>
          <a:schemeClr val="tx1"/>
        </a:solidFill>
        <a:latin typeface="Courier New" pitchFamily="49" charset="0"/>
        <a:ea typeface="Geneva" pitchFamily="-123"/>
        <a:cs typeface="Geneva" pitchFamily="-123"/>
      </a:defRPr>
    </a:lvl3pPr>
    <a:lvl4pPr marL="1371600" algn="l" rtl="0" fontAlgn="base">
      <a:spcBef>
        <a:spcPct val="0"/>
      </a:spcBef>
      <a:spcAft>
        <a:spcPct val="0"/>
      </a:spcAft>
      <a:defRPr sz="2000" kern="1200">
        <a:solidFill>
          <a:schemeClr val="tx1"/>
        </a:solidFill>
        <a:latin typeface="Courier New" pitchFamily="49" charset="0"/>
        <a:ea typeface="Geneva" pitchFamily="-123"/>
        <a:cs typeface="Geneva" pitchFamily="-123"/>
      </a:defRPr>
    </a:lvl4pPr>
    <a:lvl5pPr marL="1828800" algn="l" rtl="0" fontAlgn="base">
      <a:spcBef>
        <a:spcPct val="0"/>
      </a:spcBef>
      <a:spcAft>
        <a:spcPct val="0"/>
      </a:spcAft>
      <a:defRPr sz="2000" kern="1200">
        <a:solidFill>
          <a:schemeClr val="tx1"/>
        </a:solidFill>
        <a:latin typeface="Courier New" pitchFamily="49" charset="0"/>
        <a:ea typeface="Geneva" pitchFamily="-123"/>
        <a:cs typeface="Geneva" pitchFamily="-123"/>
      </a:defRPr>
    </a:lvl5pPr>
    <a:lvl6pPr marL="2286000" algn="l" defTabSz="914400" rtl="0" eaLnBrk="1" latinLnBrk="0" hangingPunct="1">
      <a:defRPr sz="2000" kern="1200">
        <a:solidFill>
          <a:schemeClr val="tx1"/>
        </a:solidFill>
        <a:latin typeface="Courier New" pitchFamily="49" charset="0"/>
        <a:ea typeface="Geneva" pitchFamily="-123"/>
        <a:cs typeface="Geneva" pitchFamily="-123"/>
      </a:defRPr>
    </a:lvl6pPr>
    <a:lvl7pPr marL="2743200" algn="l" defTabSz="914400" rtl="0" eaLnBrk="1" latinLnBrk="0" hangingPunct="1">
      <a:defRPr sz="2000" kern="1200">
        <a:solidFill>
          <a:schemeClr val="tx1"/>
        </a:solidFill>
        <a:latin typeface="Courier New" pitchFamily="49" charset="0"/>
        <a:ea typeface="Geneva" pitchFamily="-123"/>
        <a:cs typeface="Geneva" pitchFamily="-123"/>
      </a:defRPr>
    </a:lvl7pPr>
    <a:lvl8pPr marL="3200400" algn="l" defTabSz="914400" rtl="0" eaLnBrk="1" latinLnBrk="0" hangingPunct="1">
      <a:defRPr sz="2000" kern="1200">
        <a:solidFill>
          <a:schemeClr val="tx1"/>
        </a:solidFill>
        <a:latin typeface="Courier New" pitchFamily="49" charset="0"/>
        <a:ea typeface="Geneva" pitchFamily="-123"/>
        <a:cs typeface="Geneva" pitchFamily="-123"/>
      </a:defRPr>
    </a:lvl8pPr>
    <a:lvl9pPr marL="3657600" algn="l" defTabSz="914400" rtl="0" eaLnBrk="1" latinLnBrk="0" hangingPunct="1">
      <a:defRPr sz="2000" kern="1200">
        <a:solidFill>
          <a:schemeClr val="tx1"/>
        </a:solidFill>
        <a:latin typeface="Courier New" pitchFamily="49" charset="0"/>
        <a:ea typeface="Geneva" pitchFamily="-123"/>
        <a:cs typeface="Geneva" pitchFamily="-123"/>
      </a:defRPr>
    </a:lvl9pPr>
  </p:defaultTextStyle>
  <p:extLst>
    <p:ext uri="{521415D9-36F7-43E2-AB2F-B90AF26B5E84}">
      <p14:sectionLst xmlns:p14="http://schemas.microsoft.com/office/powerpoint/2010/main">
        <p14:section name="Default Section" id="{196ABBAA-F240-4DFE-9C1D-CED930BF28D5}">
          <p14:sldIdLst>
            <p14:sldId id="1709"/>
            <p14:sldId id="1895"/>
            <p14:sldId id="18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Bermingham" initials="SKB" lastIdx="4" clrIdx="0">
    <p:extLst>
      <p:ext uri="{19B8F6BF-5375-455C-9EA6-DF929625EA0E}">
        <p15:presenceInfo xmlns:p15="http://schemas.microsoft.com/office/powerpoint/2012/main" userId="Sean Bermingham" providerId="None"/>
      </p:ext>
    </p:extLst>
  </p:cmAuthor>
  <p:cmAuthor id="2" name="David Slade" initials="DS" lastIdx="4" clrIdx="1">
    <p:extLst>
      <p:ext uri="{19B8F6BF-5375-455C-9EA6-DF929625EA0E}">
        <p15:presenceInfo xmlns:p15="http://schemas.microsoft.com/office/powerpoint/2012/main" userId="S::d.slade@psenterprise.com::a7465c2f-861a-4e49-8972-c1ae46fecf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974"/>
    <a:srgbClr val="D1E4EA"/>
    <a:srgbClr val="2D7A91"/>
    <a:srgbClr val="34849C"/>
    <a:srgbClr val="F5821F"/>
    <a:srgbClr val="116076"/>
    <a:srgbClr val="FFFFFF"/>
    <a:srgbClr val="024E66"/>
    <a:srgbClr val="2A5D7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8" autoAdjust="0"/>
    <p:restoredTop sz="93469" autoAdjust="0"/>
  </p:normalViewPr>
  <p:slideViewPr>
    <p:cSldViewPr snapToGrid="0">
      <p:cViewPr varScale="1">
        <p:scale>
          <a:sx n="113" d="100"/>
          <a:sy n="113" d="100"/>
        </p:scale>
        <p:origin x="132" y="3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69" d="100"/>
          <a:sy n="69" d="100"/>
        </p:scale>
        <p:origin x="3016" y="6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2</c:v>
                </c:pt>
                <c:pt idx="1">
                  <c:v>2</c:v>
                </c:pt>
                <c:pt idx="2">
                  <c:v>2</c:v>
                </c:pt>
                <c:pt idx="3">
                  <c:v>2</c:v>
                </c:pt>
                <c:pt idx="4">
                  <c:v>3</c:v>
                </c:pt>
                <c:pt idx="5">
                  <c:v>3</c:v>
                </c:pt>
                <c:pt idx="6">
                  <c:v>3</c:v>
                </c:pt>
                <c:pt idx="7">
                  <c:v>3</c:v>
                </c:pt>
              </c:numCache>
            </c:numRef>
          </c:val>
          <c:smooth val="0"/>
          <c:extLst>
            <c:ext xmlns:c16="http://schemas.microsoft.com/office/drawing/2014/chart" uri="{C3380CC4-5D6E-409C-BE32-E72D297353CC}">
              <c16:uniqueId val="{00000000-8C95-42E5-ABC2-6A5CC051CFF4}"/>
            </c:ext>
          </c:extLst>
        </c:ser>
        <c:dLbls>
          <c:showLegendKey val="0"/>
          <c:showVal val="0"/>
          <c:showCatName val="0"/>
          <c:showSerName val="0"/>
          <c:showPercent val="0"/>
          <c:showBubbleSize val="0"/>
        </c:dLbls>
        <c:smooth val="0"/>
        <c:axId val="381922584"/>
        <c:axId val="381923896"/>
      </c:lineChart>
      <c:catAx>
        <c:axId val="381922584"/>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Input</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81923896"/>
        <c:crosses val="autoZero"/>
        <c:auto val="1"/>
        <c:lblAlgn val="ctr"/>
        <c:lblOffset val="100"/>
        <c:noMultiLvlLbl val="0"/>
      </c:catAx>
      <c:valAx>
        <c:axId val="381923896"/>
        <c:scaling>
          <c:orientation val="minMax"/>
          <c:max val="3"/>
          <c:min val="2"/>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Output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192258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descr="Dark downward diagonal"/>
          <p:cNvSpPr>
            <a:spLocks noChangeArrowheads="1"/>
          </p:cNvSpPr>
          <p:nvPr/>
        </p:nvSpPr>
        <p:spPr bwMode="auto">
          <a:xfrm>
            <a:off x="2929142" y="9261475"/>
            <a:ext cx="779786" cy="247896"/>
          </a:xfrm>
          <a:prstGeom prst="rect">
            <a:avLst/>
          </a:prstGeom>
          <a:noFill/>
          <a:ln w="3175" algn="ctr">
            <a:noFill/>
            <a:miter lim="800000"/>
            <a:headEnd/>
            <a:tailEnd/>
          </a:ln>
          <a:effectLst/>
        </p:spPr>
        <p:txBody>
          <a:bodyPr lIns="92066" tIns="46034" rIns="92066" bIns="46034">
            <a:spAutoFit/>
          </a:bodyPr>
          <a:lstStyle/>
          <a:p>
            <a:pPr algn="r" defTabSz="920504" eaLnBrk="0" hangingPunct="0">
              <a:spcBef>
                <a:spcPct val="50000"/>
              </a:spcBef>
            </a:pPr>
            <a:r>
              <a:rPr lang="en-GB" sz="1000">
                <a:latin typeface="+mj-lt"/>
              </a:rPr>
              <a:t>Page </a:t>
            </a:r>
            <a:fld id="{98BB6F6E-1576-4F0E-AF28-25FEC421E958}" type="slidenum">
              <a:rPr lang="en-GB" sz="1000">
                <a:latin typeface="+mj-lt"/>
              </a:rPr>
              <a:pPr algn="r" defTabSz="920504" eaLnBrk="0" hangingPunct="0">
                <a:spcBef>
                  <a:spcPct val="50000"/>
                </a:spcBef>
              </a:pPr>
              <a:t>‹#›</a:t>
            </a:fld>
            <a:endParaRPr lang="en-GB" sz="1000">
              <a:latin typeface="+mj-lt"/>
            </a:endParaRPr>
          </a:p>
        </p:txBody>
      </p:sp>
      <p:sp>
        <p:nvSpPr>
          <p:cNvPr id="3079" name="Text Box 7" descr="Dark downward diagonal"/>
          <p:cNvSpPr txBox="1">
            <a:spLocks noChangeArrowheads="1"/>
          </p:cNvSpPr>
          <p:nvPr/>
        </p:nvSpPr>
        <p:spPr bwMode="auto">
          <a:xfrm>
            <a:off x="3470281" y="9258396"/>
            <a:ext cx="2847058" cy="249436"/>
          </a:xfrm>
          <a:prstGeom prst="rect">
            <a:avLst/>
          </a:prstGeom>
          <a:noFill/>
          <a:ln w="3175">
            <a:noFill/>
            <a:miter lim="800000"/>
            <a:headEnd/>
            <a:tailEnd/>
          </a:ln>
          <a:effectLst/>
        </p:spPr>
        <p:txBody>
          <a:bodyPr lIns="92066" tIns="46034" rIns="92066" bIns="46034">
            <a:spAutoFit/>
          </a:bodyPr>
          <a:lstStyle/>
          <a:p>
            <a:pPr algn="r" defTabSz="920504" eaLnBrk="0" hangingPunct="0">
              <a:spcBef>
                <a:spcPct val="50000"/>
              </a:spcBef>
            </a:pPr>
            <a:r>
              <a:rPr lang="en-GB" sz="1000" dirty="0">
                <a:latin typeface="+mj-lt"/>
              </a:rPr>
              <a:t>© Process Systems Enterprise Ltd</a:t>
            </a:r>
          </a:p>
        </p:txBody>
      </p:sp>
    </p:spTree>
    <p:extLst>
      <p:ext uri="{BB962C8B-B14F-4D97-AF65-F5344CB8AC3E}">
        <p14:creationId xmlns:p14="http://schemas.microsoft.com/office/powerpoint/2010/main" val="149966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5952" y="4714653"/>
            <a:ext cx="4985772" cy="4468296"/>
          </a:xfrm>
          <a:prstGeom prst="rect">
            <a:avLst/>
          </a:prstGeom>
          <a:noFill/>
          <a:ln w="12700">
            <a:noFill/>
            <a:miter lim="800000"/>
            <a:headEnd/>
            <a:tailEnd/>
          </a:ln>
          <a:effectLst/>
        </p:spPr>
        <p:txBody>
          <a:bodyPr vert="horz" wrap="square" lIns="118281" tIns="59141" rIns="118281" bIns="59141" numCol="1" anchor="t" anchorCtr="0" compatLnSpc="1">
            <a:prstTxWarp prst="textNoShape">
              <a:avLst/>
            </a:prstTxWarp>
          </a:bodyPr>
          <a:lstStyle/>
          <a:p>
            <a:pPr lvl="0"/>
            <a:r>
              <a:rPr lang="en-GB"/>
              <a:t>Body Text</a:t>
            </a:r>
          </a:p>
          <a:p>
            <a:pPr lvl="1"/>
            <a:r>
              <a:rPr lang="en-GB"/>
              <a:t>Second Level</a:t>
            </a:r>
          </a:p>
          <a:p>
            <a:pPr lvl="2"/>
            <a:r>
              <a:rPr lang="en-GB"/>
              <a:t>Third Level</a:t>
            </a:r>
          </a:p>
          <a:p>
            <a:pPr lvl="3"/>
            <a:r>
              <a:rPr lang="en-GB"/>
              <a:t>Fourth Level</a:t>
            </a:r>
          </a:p>
          <a:p>
            <a:pPr lvl="4"/>
            <a:r>
              <a:rPr lang="en-GB"/>
              <a:t>Fifth Level</a:t>
            </a:r>
          </a:p>
        </p:txBody>
      </p:sp>
      <p:sp>
        <p:nvSpPr>
          <p:cNvPr id="2051" name="Rectangle 3"/>
          <p:cNvSpPr>
            <a:spLocks noChangeArrowheads="1"/>
          </p:cNvSpPr>
          <p:nvPr/>
        </p:nvSpPr>
        <p:spPr bwMode="auto">
          <a:xfrm>
            <a:off x="3089498" y="9463179"/>
            <a:ext cx="617161" cy="246863"/>
          </a:xfrm>
          <a:prstGeom prst="rect">
            <a:avLst/>
          </a:prstGeom>
          <a:noFill/>
          <a:ln w="3175" algn="ctr">
            <a:noFill/>
            <a:miter lim="800000"/>
            <a:headEnd/>
            <a:tailEnd/>
          </a:ln>
          <a:effectLst/>
        </p:spPr>
        <p:txBody>
          <a:bodyPr wrap="none" lIns="92077" tIns="46038" rIns="92077" bIns="46038">
            <a:spAutoFit/>
          </a:bodyPr>
          <a:lstStyle/>
          <a:p>
            <a:pPr algn="ctr" defTabSz="920504" eaLnBrk="0" hangingPunct="0">
              <a:spcBef>
                <a:spcPct val="50000"/>
              </a:spcBef>
            </a:pPr>
            <a:r>
              <a:rPr lang="en-GB" sz="1000">
                <a:latin typeface="+mj-lt"/>
              </a:rPr>
              <a:t>Page </a:t>
            </a:r>
            <a:fld id="{2A21F411-E769-442B-A40C-15024F14C2B0}" type="slidenum">
              <a:rPr lang="en-GB" sz="1000">
                <a:latin typeface="+mj-lt"/>
              </a:rPr>
              <a:pPr algn="ctr" defTabSz="920504" eaLnBrk="0" hangingPunct="0">
                <a:spcBef>
                  <a:spcPct val="50000"/>
                </a:spcBef>
              </a:pPr>
              <a:t>‹#›</a:t>
            </a:fld>
            <a:endParaRPr lang="en-GB" sz="1000">
              <a:latin typeface="+mj-lt"/>
            </a:endParaRPr>
          </a:p>
        </p:txBody>
      </p:sp>
      <p:sp>
        <p:nvSpPr>
          <p:cNvPr id="10244" name="Rectangle 4"/>
          <p:cNvSpPr>
            <a:spLocks noGrp="1" noRot="1" noChangeAspect="1" noChangeArrowheads="1" noTextEdit="1"/>
          </p:cNvSpPr>
          <p:nvPr>
            <p:ph type="sldImg" idx="2"/>
          </p:nvPr>
        </p:nvSpPr>
        <p:spPr bwMode="auto">
          <a:xfrm>
            <a:off x="817563" y="1152525"/>
            <a:ext cx="5167312" cy="2908300"/>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4119484" y="9464719"/>
            <a:ext cx="1933226" cy="246863"/>
          </a:xfrm>
          <a:prstGeom prst="rect">
            <a:avLst/>
          </a:prstGeom>
          <a:noFill/>
          <a:ln w="3175" algn="ctr">
            <a:noFill/>
            <a:miter lim="800000"/>
            <a:headEnd/>
            <a:tailEnd/>
          </a:ln>
          <a:effectLst/>
        </p:spPr>
        <p:txBody>
          <a:bodyPr wrap="none" lIns="92077" tIns="46038" rIns="92077" bIns="46038">
            <a:spAutoFit/>
          </a:bodyPr>
          <a:lstStyle/>
          <a:p>
            <a:pPr algn="ctr" defTabSz="920504" eaLnBrk="0" hangingPunct="0">
              <a:spcBef>
                <a:spcPct val="50000"/>
              </a:spcBef>
            </a:pPr>
            <a:r>
              <a:rPr lang="en-GB" sz="1000" dirty="0">
                <a:latin typeface="+mj-lt"/>
              </a:rPr>
              <a:t>© Process Systems Enterprise Ltd</a:t>
            </a:r>
          </a:p>
        </p:txBody>
      </p:sp>
    </p:spTree>
    <p:extLst>
      <p:ext uri="{BB962C8B-B14F-4D97-AF65-F5344CB8AC3E}">
        <p14:creationId xmlns:p14="http://schemas.microsoft.com/office/powerpoint/2010/main" val="3400930021"/>
      </p:ext>
    </p:extLst>
  </p:cSld>
  <p:clrMap bg1="lt1" tx1="dk1" bg2="lt2" tx2="dk2" accent1="accent1" accent2="accent2" accent3="accent3" accent4="accent4" accent5="accent5" accent6="accent6" hlink="hlink" folHlink="folHlink"/>
  <p:notesStyle>
    <a:lvl1pPr algn="l" defTabSz="1169988" rtl="0" eaLnBrk="0" fontAlgn="base" hangingPunct="0">
      <a:lnSpc>
        <a:spcPct val="90000"/>
      </a:lnSpc>
      <a:spcBef>
        <a:spcPct val="40000"/>
      </a:spcBef>
      <a:spcAft>
        <a:spcPct val="0"/>
      </a:spcAft>
      <a:defRPr sz="1500" kern="1200">
        <a:solidFill>
          <a:schemeClr val="tx1"/>
        </a:solidFill>
        <a:latin typeface="+mj-lt"/>
        <a:ea typeface="Geneva" pitchFamily="-123"/>
        <a:cs typeface="Geneva" pitchFamily="-123"/>
      </a:defRPr>
    </a:lvl1pPr>
    <a:lvl2pPr marL="585788" algn="l" defTabSz="1169988" rtl="0" eaLnBrk="0" fontAlgn="base" hangingPunct="0">
      <a:lnSpc>
        <a:spcPct val="90000"/>
      </a:lnSpc>
      <a:spcBef>
        <a:spcPct val="40000"/>
      </a:spcBef>
      <a:spcAft>
        <a:spcPct val="0"/>
      </a:spcAft>
      <a:defRPr sz="1500" kern="1200">
        <a:solidFill>
          <a:schemeClr val="tx1"/>
        </a:solidFill>
        <a:latin typeface="+mj-lt"/>
        <a:ea typeface="Geneva" pitchFamily="-123"/>
        <a:cs typeface="Geneva" pitchFamily="-123"/>
      </a:defRPr>
    </a:lvl2pPr>
    <a:lvl3pPr marL="1169988" algn="l" defTabSz="1169988" rtl="0" eaLnBrk="0" fontAlgn="base" hangingPunct="0">
      <a:lnSpc>
        <a:spcPct val="90000"/>
      </a:lnSpc>
      <a:spcBef>
        <a:spcPct val="40000"/>
      </a:spcBef>
      <a:spcAft>
        <a:spcPct val="0"/>
      </a:spcAft>
      <a:defRPr sz="1500" kern="1200">
        <a:solidFill>
          <a:schemeClr val="tx1"/>
        </a:solidFill>
        <a:latin typeface="+mj-lt"/>
        <a:ea typeface="Geneva" pitchFamily="-123"/>
        <a:cs typeface="Geneva" pitchFamily="-123"/>
      </a:defRPr>
    </a:lvl3pPr>
    <a:lvl4pPr marL="1755775" algn="l" defTabSz="1169988" rtl="0" eaLnBrk="0" fontAlgn="base" hangingPunct="0">
      <a:lnSpc>
        <a:spcPct val="90000"/>
      </a:lnSpc>
      <a:spcBef>
        <a:spcPct val="40000"/>
      </a:spcBef>
      <a:spcAft>
        <a:spcPct val="0"/>
      </a:spcAft>
      <a:defRPr sz="1500" kern="1200">
        <a:solidFill>
          <a:schemeClr val="tx1"/>
        </a:solidFill>
        <a:latin typeface="+mj-lt"/>
        <a:ea typeface="Geneva" pitchFamily="-123"/>
        <a:cs typeface="Geneva" pitchFamily="-123"/>
      </a:defRPr>
    </a:lvl4pPr>
    <a:lvl5pPr marL="2341563" algn="l" defTabSz="1169988" rtl="0" eaLnBrk="0" fontAlgn="base" hangingPunct="0">
      <a:lnSpc>
        <a:spcPct val="90000"/>
      </a:lnSpc>
      <a:spcBef>
        <a:spcPct val="40000"/>
      </a:spcBef>
      <a:spcAft>
        <a:spcPct val="0"/>
      </a:spcAft>
      <a:defRPr sz="1500" kern="1200">
        <a:solidFill>
          <a:schemeClr val="tx1"/>
        </a:solidFill>
        <a:latin typeface="+mj-lt"/>
        <a:ea typeface="Geneva" pitchFamily="-123"/>
        <a:cs typeface="Geneva" pitchFamily="-12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1152525"/>
            <a:ext cx="5167312" cy="2908300"/>
          </a:xfrm>
        </p:spPr>
      </p:sp>
      <p:sp>
        <p:nvSpPr>
          <p:cNvPr id="3" name="Notes Placeholder 2"/>
          <p:cNvSpPr>
            <a:spLocks noGrp="1"/>
          </p:cNvSpPr>
          <p:nvPr>
            <p:ph type="body" idx="1"/>
          </p:nvPr>
        </p:nvSpPr>
        <p:spPr/>
        <p:txBody>
          <a:bodyPr>
            <a:normAutofit/>
          </a:bodyPr>
          <a:lstStyle/>
          <a:p>
            <a:endParaRPr lang="en-GB"/>
          </a:p>
        </p:txBody>
      </p:sp>
    </p:spTree>
    <p:extLst>
      <p:ext uri="{BB962C8B-B14F-4D97-AF65-F5344CB8AC3E}">
        <p14:creationId xmlns:p14="http://schemas.microsoft.com/office/powerpoint/2010/main" val="199204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requires an</a:t>
            </a:r>
            <a:r>
              <a:rPr lang="en-GB" baseline="0" dirty="0"/>
              <a:t> understanding of how to validate the models. This slide shows the workflow required to achieve this. Firstly we start with a model and perform some experiments to generate some targeted data. The data is split, using some cross-validation techniques, to estimate the parameters and blind test or externally validate the model. The results of this model validation can then be assessed to determine the predictive quality of the model. A key point at this stage is to quantify the model uncertainty and determine if it is within reasonable bounds.</a:t>
            </a:r>
            <a:endParaRPr lang="en-US" dirty="0"/>
          </a:p>
        </p:txBody>
      </p:sp>
    </p:spTree>
    <p:extLst>
      <p:ext uri="{BB962C8B-B14F-4D97-AF65-F5344CB8AC3E}">
        <p14:creationId xmlns:p14="http://schemas.microsoft.com/office/powerpoint/2010/main" val="420771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pacer">
    <p:spTree>
      <p:nvGrpSpPr>
        <p:cNvPr id="1" name=""/>
        <p:cNvGrpSpPr/>
        <p:nvPr/>
      </p:nvGrpSpPr>
      <p:grpSpPr>
        <a:xfrm>
          <a:off x="0" y="0"/>
          <a:ext cx="0" cy="0"/>
          <a:chOff x="0" y="0"/>
          <a:chExt cx="0" cy="0"/>
        </a:xfrm>
      </p:grpSpPr>
      <p:pic>
        <p:nvPicPr>
          <p:cNvPr id="9" name="Content Placeholder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3086994"/>
            <a:ext cx="12192000" cy="943870"/>
          </a:xfrm>
          <a:prstGeom prst="rect">
            <a:avLst/>
          </a:prstGeom>
          <a:noFill/>
          <a:ln w="9525">
            <a:noFill/>
            <a:miter lim="800000"/>
            <a:headEnd/>
            <a:tailEnd/>
          </a:ln>
        </p:spPr>
      </p:pic>
      <p:sp>
        <p:nvSpPr>
          <p:cNvPr id="5" name="Text Box 18" descr="Dark downward diagonal"/>
          <p:cNvSpPr txBox="1">
            <a:spLocks noChangeArrowheads="1"/>
          </p:cNvSpPr>
          <p:nvPr/>
        </p:nvSpPr>
        <p:spPr bwMode="auto">
          <a:xfrm>
            <a:off x="3" y="6629400"/>
            <a:ext cx="3206262" cy="230832"/>
          </a:xfrm>
          <a:prstGeom prst="rect">
            <a:avLst/>
          </a:prstGeom>
          <a:noFill/>
          <a:ln w="3175">
            <a:noFill/>
            <a:miter lim="800000"/>
            <a:headEnd/>
            <a:tailEnd/>
          </a:ln>
          <a:effectLst/>
        </p:spPr>
        <p:txBody>
          <a:bodyPr>
            <a:spAutoFit/>
          </a:bodyPr>
          <a:lstStyle/>
          <a:p>
            <a:pPr eaLnBrk="0" hangingPunct="0">
              <a:spcBef>
                <a:spcPct val="50000"/>
              </a:spcBef>
              <a:buClr>
                <a:schemeClr val="tx2"/>
              </a:buClr>
              <a:buSzPct val="75000"/>
              <a:buFont typeface="Webdings" pitchFamily="18" charset="2"/>
              <a:buNone/>
            </a:pPr>
            <a:r>
              <a:rPr lang="en-GB" sz="900" dirty="0">
                <a:solidFill>
                  <a:srgbClr val="006699"/>
                </a:solidFill>
                <a:latin typeface="Calibri" pitchFamily="34" charset="0"/>
              </a:rPr>
              <a:t>© 2020 Process Systems Enterprise Limited</a:t>
            </a:r>
          </a:p>
        </p:txBody>
      </p:sp>
      <p:sp>
        <p:nvSpPr>
          <p:cNvPr id="1799171" name="Rectangle 3"/>
          <p:cNvSpPr>
            <a:spLocks noGrp="1" noChangeArrowheads="1"/>
          </p:cNvSpPr>
          <p:nvPr>
            <p:ph type="ctrTitle"/>
          </p:nvPr>
        </p:nvSpPr>
        <p:spPr>
          <a:xfrm>
            <a:off x="996466" y="3133014"/>
            <a:ext cx="9069955" cy="844550"/>
          </a:xfrm>
        </p:spPr>
        <p:txBody>
          <a:bodyPr/>
          <a:lstStyle>
            <a:lvl1pPr>
              <a:defRPr sz="3200">
                <a:solidFill>
                  <a:schemeClr val="bg1"/>
                </a:solidFill>
                <a:latin typeface="Calibri" pitchFamily="34" charset="0"/>
              </a:defRPr>
            </a:lvl1pPr>
          </a:lstStyle>
          <a:p>
            <a:r>
              <a:rPr lang="en-US"/>
              <a:t>Click to edit Master title style</a:t>
            </a:r>
            <a:endParaRPr lang="en-GB" dirty="0"/>
          </a:p>
        </p:txBody>
      </p:sp>
      <p:sp>
        <p:nvSpPr>
          <p:cNvPr id="1799205" name="Rectangle 37"/>
          <p:cNvSpPr>
            <a:spLocks noGrp="1" noChangeArrowheads="1"/>
          </p:cNvSpPr>
          <p:nvPr>
            <p:ph type="subTitle" sz="quarter" idx="1"/>
          </p:nvPr>
        </p:nvSpPr>
        <p:spPr>
          <a:xfrm>
            <a:off x="1002324" y="4248179"/>
            <a:ext cx="8534400" cy="1752600"/>
          </a:xfrm>
        </p:spPr>
        <p:txBody>
          <a:bodyPr lIns="91440" tIns="45720" rIns="91440" bIns="45720"/>
          <a:lstStyle>
            <a:lvl1pPr marL="0" indent="0">
              <a:buFont typeface="Webdings" pitchFamily="18" charset="2"/>
              <a:buNone/>
              <a:defRPr>
                <a:latin typeface="Calibri" pitchFamily="34" charset="0"/>
              </a:defRPr>
            </a:lvl1pPr>
          </a:lstStyle>
          <a:p>
            <a:r>
              <a:rPr lang="en-US"/>
              <a:t>Click to edit Master subtitle style</a:t>
            </a:r>
            <a:endParaRPr lang="el-GR" dirty="0"/>
          </a:p>
        </p:txBody>
      </p:sp>
      <p:pic>
        <p:nvPicPr>
          <p:cNvPr id="8" name="Picture 7" descr="A picture containing drawing, food&#10;&#10;Description automatically generated">
            <a:extLst>
              <a:ext uri="{FF2B5EF4-FFF2-40B4-BE49-F238E27FC236}">
                <a16:creationId xmlns:a16="http://schemas.microsoft.com/office/drawing/2014/main" id="{4AABE894-E038-4A7F-A480-4E67001788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7287" y="3136658"/>
            <a:ext cx="1119563" cy="855018"/>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585" y="48157"/>
            <a:ext cx="10007600" cy="838200"/>
          </a:xfrm>
        </p:spPr>
        <p:txBody>
          <a:bodyPr/>
          <a:lstStyle>
            <a:lvl1pPr>
              <a:defRPr>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80585" y="1092200"/>
            <a:ext cx="10255738" cy="5356225"/>
          </a:xfrm>
        </p:spPr>
        <p:txBody>
          <a:bodyPr/>
          <a:lstStyle>
            <a:lvl1pPr>
              <a:buClr>
                <a:srgbClr val="F5821F"/>
              </a:buClr>
              <a:defRPr>
                <a:latin typeface="Calibri" pitchFamily="34" charset="0"/>
              </a:defRPr>
            </a:lvl1pPr>
            <a:lvl2pPr>
              <a:buClr>
                <a:srgbClr val="F5821F"/>
              </a:buClr>
              <a:defRPr sz="2400">
                <a:latin typeface="Calibri" pitchFamily="34" charset="0"/>
              </a:defRPr>
            </a:lvl2pPr>
            <a:lvl3pPr>
              <a:buClr>
                <a:srgbClr val="F5821F"/>
              </a:buClr>
              <a:defRPr sz="2200">
                <a:latin typeface="Calibri" pitchFamily="34" charset="0"/>
              </a:defRPr>
            </a:lvl3pPr>
            <a:lvl4pPr>
              <a:buClr>
                <a:srgbClr val="F5821F"/>
              </a:buClr>
              <a:defRPr sz="2000">
                <a:latin typeface="Calibri" pitchFamily="34" charset="0"/>
              </a:defRPr>
            </a:lvl4pPr>
            <a:lvl5pPr>
              <a:buClr>
                <a:srgbClr val="F5821F"/>
              </a:buClr>
              <a:defRPr baseline="0">
                <a:latin typeface="Calibri" pitchFamily="34" charset="0"/>
              </a:defRPr>
            </a:lvl5pPr>
            <a:lvl6pPr>
              <a:defRPr baseline="0"/>
            </a:lvl6pPr>
            <a:lvl7pPr>
              <a:defRPr baseline="0"/>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585" y="48157"/>
            <a:ext cx="10007600" cy="838200"/>
          </a:xfrm>
        </p:spPr>
        <p:txBody>
          <a:bodyPr/>
          <a:lstStyle>
            <a:lvl1pPr>
              <a:defRPr>
                <a:latin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8090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78854" y="1097547"/>
            <a:ext cx="5033108" cy="5356225"/>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a:defRPr sz="2200" baseline="0">
                <a:latin typeface="Calibri" pitchFamily="34" charset="0"/>
              </a:defRPr>
            </a:lvl3pPr>
            <a:lvl4pPr>
              <a:defRPr sz="2000">
                <a:latin typeface="Calibri" pitchFamily="34" charset="0"/>
              </a:defRPr>
            </a:lvl4pPr>
            <a:lvl5pPr>
              <a:defRPr sz="1800">
                <a:latin typeface="Calibri" pitchFamily="34" charset="0"/>
              </a:defRPr>
            </a:lvl5pPr>
            <a:lvl6pPr>
              <a:defRPr sz="1600" baseline="0"/>
            </a:lvl6pPr>
            <a:lvl7pPr marL="2743253" indent="0">
              <a:buNone/>
              <a:defRPr sz="1800"/>
            </a:lvl7pPr>
            <a:lvl8pPr>
              <a:defRPr sz="1800"/>
            </a:lvl8pPr>
            <a:lvl9pPr>
              <a:defRPr sz="1800"/>
            </a:lvl9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5" name="Content Placeholder 2"/>
          <p:cNvSpPr>
            <a:spLocks noGrp="1"/>
          </p:cNvSpPr>
          <p:nvPr>
            <p:ph sz="half" idx="10"/>
          </p:nvPr>
        </p:nvSpPr>
        <p:spPr>
          <a:xfrm>
            <a:off x="6100235" y="1097547"/>
            <a:ext cx="5033108" cy="5356225"/>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sz="2000">
                <a:latin typeface="Calibri" pitchFamily="34" charset="0"/>
              </a:defRPr>
            </a:lvl4pPr>
            <a:lvl5pPr>
              <a:defRPr sz="1800">
                <a:latin typeface="Calibri" pitchFamily="34" charset="0"/>
              </a:defRPr>
            </a:lvl5pPr>
            <a:lvl6pPr>
              <a:defRPr sz="1600" baseline="0"/>
            </a:lvl6pPr>
            <a:lvl7pPr marL="2743253" indent="0">
              <a:buNone/>
              <a:defRPr sz="1800"/>
            </a:lvl7pPr>
            <a:lvl8pPr>
              <a:defRPr sz="1800"/>
            </a:lvl8pPr>
            <a:lvl9pPr>
              <a:defRPr sz="1800"/>
            </a:lvl9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6" name="Title 1"/>
          <p:cNvSpPr>
            <a:spLocks noGrp="1"/>
          </p:cNvSpPr>
          <p:nvPr>
            <p:ph type="title"/>
          </p:nvPr>
        </p:nvSpPr>
        <p:spPr>
          <a:xfrm>
            <a:off x="880585" y="48157"/>
            <a:ext cx="10007600" cy="838200"/>
          </a:xfrm>
        </p:spPr>
        <p:txBody>
          <a:bodyPr/>
          <a:lstStyle>
            <a:lvl1pPr>
              <a:defRPr>
                <a:latin typeface="Calibri" pitchFamily="34" charset="0"/>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585" y="1119715"/>
            <a:ext cx="5386754" cy="484496"/>
          </a:xfrm>
        </p:spPr>
        <p:txBody>
          <a:bodyPr anchor="b"/>
          <a:lstStyle>
            <a:lvl1pPr marL="0" indent="0">
              <a:spcBef>
                <a:spcPts val="0"/>
              </a:spcBef>
              <a:buNone/>
              <a:defRPr sz="2600" b="1" baseline="0">
                <a:latin typeface="Calibri" pitchFamily="34" charset="0"/>
              </a:defRPr>
            </a:lvl1pPr>
            <a:lvl2pPr marL="457208" indent="0">
              <a:buNone/>
              <a:defRPr sz="2000" b="1"/>
            </a:lvl2pPr>
            <a:lvl3pPr marL="914418" indent="0">
              <a:buNone/>
              <a:defRPr sz="1800" b="1"/>
            </a:lvl3pPr>
            <a:lvl4pPr marL="1371626" indent="0">
              <a:buNone/>
              <a:defRPr sz="1600" b="1"/>
            </a:lvl4pPr>
            <a:lvl5pPr marL="1828835" indent="0">
              <a:buNone/>
              <a:defRPr sz="1600" b="1"/>
            </a:lvl5pPr>
            <a:lvl6pPr marL="2286044" indent="0">
              <a:buNone/>
              <a:defRPr sz="1600" b="1"/>
            </a:lvl6pPr>
            <a:lvl7pPr marL="2743253" indent="0">
              <a:buNone/>
              <a:defRPr sz="1600" b="1"/>
            </a:lvl7pPr>
            <a:lvl8pPr marL="3200461" indent="0">
              <a:buNone/>
              <a:defRPr sz="1600" b="1"/>
            </a:lvl8pPr>
            <a:lvl9pPr marL="365767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585" y="1668379"/>
            <a:ext cx="5386754" cy="4807676"/>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sz="2000">
                <a:latin typeface="Calibri" pitchFamily="34" charset="0"/>
              </a:defRPr>
            </a:lvl4pPr>
            <a:lvl5pPr>
              <a:defRPr sz="1800">
                <a:latin typeface="Calibri" pitchFamily="34" charset="0"/>
              </a:defRPr>
            </a:lvl5pPr>
            <a:lvl6pPr>
              <a:defRPr sz="1600" baseline="0"/>
            </a:lvl6pPr>
            <a:lvl7pPr>
              <a:defRPr sz="1400"/>
            </a:lvl7pPr>
            <a:lvl8pPr>
              <a:defRPr sz="1600"/>
            </a:lvl8pPr>
            <a:lvl9pPr>
              <a:defRPr sz="1600"/>
            </a:lvl9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7" name="Text Placeholder 2"/>
          <p:cNvSpPr>
            <a:spLocks noGrp="1"/>
          </p:cNvSpPr>
          <p:nvPr>
            <p:ph type="body" idx="10"/>
          </p:nvPr>
        </p:nvSpPr>
        <p:spPr>
          <a:xfrm>
            <a:off x="6466333" y="1119715"/>
            <a:ext cx="5386754" cy="484496"/>
          </a:xfrm>
        </p:spPr>
        <p:txBody>
          <a:bodyPr anchor="b"/>
          <a:lstStyle>
            <a:lvl1pPr marL="0" indent="0">
              <a:spcBef>
                <a:spcPts val="0"/>
              </a:spcBef>
              <a:buNone/>
              <a:defRPr sz="2600" b="1" baseline="0">
                <a:latin typeface="Calibri" pitchFamily="34" charset="0"/>
              </a:defRPr>
            </a:lvl1pPr>
            <a:lvl2pPr marL="457208" indent="0">
              <a:buNone/>
              <a:defRPr sz="2000" b="1"/>
            </a:lvl2pPr>
            <a:lvl3pPr marL="914418" indent="0">
              <a:buNone/>
              <a:defRPr sz="1800" b="1"/>
            </a:lvl3pPr>
            <a:lvl4pPr marL="1371626" indent="0">
              <a:buNone/>
              <a:defRPr sz="1600" b="1"/>
            </a:lvl4pPr>
            <a:lvl5pPr marL="1828835" indent="0">
              <a:buNone/>
              <a:defRPr sz="1600" b="1"/>
            </a:lvl5pPr>
            <a:lvl6pPr marL="2286044" indent="0">
              <a:buNone/>
              <a:defRPr sz="1600" b="1"/>
            </a:lvl6pPr>
            <a:lvl7pPr marL="2743253" indent="0">
              <a:buNone/>
              <a:defRPr sz="1600" b="1"/>
            </a:lvl7pPr>
            <a:lvl8pPr marL="3200461" indent="0">
              <a:buNone/>
              <a:defRPr sz="1600" b="1"/>
            </a:lvl8pPr>
            <a:lvl9pPr marL="3657670" indent="0">
              <a:buNone/>
              <a:defRPr sz="1600" b="1"/>
            </a:lvl9pPr>
          </a:lstStyle>
          <a:p>
            <a:pPr lvl="0"/>
            <a:r>
              <a:rPr lang="en-US"/>
              <a:t>Click to edit Master text styles</a:t>
            </a:r>
          </a:p>
        </p:txBody>
      </p:sp>
      <p:sp>
        <p:nvSpPr>
          <p:cNvPr id="8" name="Content Placeholder 3"/>
          <p:cNvSpPr>
            <a:spLocks noGrp="1"/>
          </p:cNvSpPr>
          <p:nvPr>
            <p:ph sz="half" idx="11"/>
          </p:nvPr>
        </p:nvSpPr>
        <p:spPr>
          <a:xfrm>
            <a:off x="6466333" y="1668379"/>
            <a:ext cx="5386754" cy="4807676"/>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sz="2000">
                <a:latin typeface="Calibri" pitchFamily="34" charset="0"/>
              </a:defRPr>
            </a:lvl4pPr>
            <a:lvl5pPr>
              <a:defRPr sz="1800">
                <a:latin typeface="Calibri" pitchFamily="34" charset="0"/>
              </a:defRPr>
            </a:lvl5pPr>
            <a:lvl6pPr>
              <a:defRPr sz="1600" baseline="0"/>
            </a:lvl6pPr>
            <a:lvl7pPr>
              <a:defRPr sz="1400"/>
            </a:lvl7pPr>
            <a:lvl8pPr>
              <a:defRPr sz="1600"/>
            </a:lvl8pPr>
            <a:lvl9pPr>
              <a:defRPr sz="1600"/>
            </a:lvl9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9" name="Title 1"/>
          <p:cNvSpPr>
            <a:spLocks noGrp="1"/>
          </p:cNvSpPr>
          <p:nvPr>
            <p:ph type="title"/>
          </p:nvPr>
        </p:nvSpPr>
        <p:spPr>
          <a:xfrm>
            <a:off x="880585" y="48157"/>
            <a:ext cx="10007600" cy="838200"/>
          </a:xfrm>
        </p:spPr>
        <p:txBody>
          <a:bodyPr/>
          <a:lstStyle>
            <a:lvl1pPr>
              <a:defRPr>
                <a:latin typeface="Calibri" pitchFamily="34" charset="0"/>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80585" y="1102895"/>
            <a:ext cx="5033108" cy="5356225"/>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baseline="0">
                <a:latin typeface="Calibri" pitchFamily="34" charset="0"/>
              </a:defRPr>
            </a:lvl4pPr>
            <a:lvl5pPr>
              <a:defRPr baseline="0">
                <a:latin typeface="Calibri" pitchFamily="34" charset="0"/>
              </a:defRPr>
            </a:lvl5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4" name="Content Placeholder 3"/>
          <p:cNvSpPr>
            <a:spLocks noGrp="1"/>
          </p:cNvSpPr>
          <p:nvPr>
            <p:ph sz="quarter" idx="2"/>
          </p:nvPr>
        </p:nvSpPr>
        <p:spPr>
          <a:xfrm>
            <a:off x="6104525" y="1102904"/>
            <a:ext cx="5035061" cy="2601913"/>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baseline="0">
                <a:latin typeface="Calibri" pitchFamily="34" charset="0"/>
              </a:defRPr>
            </a:lvl4pPr>
            <a:lvl5pPr>
              <a:defRPr baseline="0">
                <a:latin typeface="Calibri" pitchFamily="34" charset="0"/>
              </a:defRPr>
            </a:lvl5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5" name="Content Placeholder 4"/>
          <p:cNvSpPr>
            <a:spLocks noGrp="1"/>
          </p:cNvSpPr>
          <p:nvPr>
            <p:ph sz="quarter" idx="3"/>
          </p:nvPr>
        </p:nvSpPr>
        <p:spPr>
          <a:xfrm>
            <a:off x="6104525" y="3857208"/>
            <a:ext cx="5035061" cy="2601912"/>
          </a:xfrm>
        </p:spPr>
        <p:txBody>
          <a:bodyPr/>
          <a:lstStyle>
            <a:lvl1pPr marL="342907" indent="-342907">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defRPr lang="en-US" sz="2200" baseline="0" dirty="0" smtClean="0">
                <a:solidFill>
                  <a:schemeClr val="tx1"/>
                </a:solidFill>
                <a:latin typeface="Calibri" pitchFamily="34" charset="0"/>
                <a:ea typeface="Calibri" panose="020F0502020204030204" pitchFamily="34" charset="0"/>
                <a:cs typeface="Calibri" panose="020F0502020204030204" pitchFamily="34" charset="0"/>
              </a:defRPr>
            </a:lvl3pPr>
            <a:lvl4pPr>
              <a:defRPr baseline="0">
                <a:latin typeface="Calibri" pitchFamily="34" charset="0"/>
              </a:defRPr>
            </a:lvl4pPr>
            <a:lvl5pPr>
              <a:defRPr baseline="0">
                <a:latin typeface="Calibri" pitchFamily="34" charset="0"/>
              </a:defRPr>
            </a:lvl5pPr>
          </a:lstStyle>
          <a:p>
            <a:pPr marL="342907" lvl="0" indent="-342907" algn="l" rtl="0" eaLnBrk="1" fontAlgn="base" hangingPunct="1">
              <a:spcBef>
                <a:spcPct val="20000"/>
              </a:spcBef>
              <a:spcAft>
                <a:spcPct val="0"/>
              </a:spcAft>
              <a:buClr>
                <a:srgbClr val="F5821F"/>
              </a:buClr>
              <a:buSzPct val="75000"/>
              <a:buFont typeface="Webdings" pitchFamily="18" charset="2"/>
              <a:buChar char="&lt;"/>
            </a:pPr>
            <a:r>
              <a:rPr lang="en-US"/>
              <a:t>Click to edit Master text styles</a:t>
            </a:r>
          </a:p>
          <a:p>
            <a:pPr marL="342907" lvl="1" indent="-342907" algn="l" rtl="0" eaLnBrk="1" fontAlgn="base" hangingPunct="1">
              <a:spcBef>
                <a:spcPct val="20000"/>
              </a:spcBef>
              <a:spcAft>
                <a:spcPct val="0"/>
              </a:spcAft>
              <a:buClr>
                <a:srgbClr val="F5821F"/>
              </a:buClr>
              <a:buSzPct val="75000"/>
              <a:buFont typeface="Webdings" pitchFamily="18" charset="2"/>
              <a:buChar char="&lt;"/>
            </a:pPr>
            <a:r>
              <a:rPr lang="en-US"/>
              <a:t>Second level</a:t>
            </a:r>
          </a:p>
          <a:p>
            <a:pPr marL="342907" lvl="2" indent="-342907" algn="l" rtl="0" eaLnBrk="1" fontAlgn="base" hangingPunct="1">
              <a:spcBef>
                <a:spcPct val="20000"/>
              </a:spcBef>
              <a:spcAft>
                <a:spcPct val="0"/>
              </a:spcAft>
              <a:buClr>
                <a:srgbClr val="F5821F"/>
              </a:buClr>
              <a:buSzPct val="75000"/>
              <a:buFont typeface="Webdings" pitchFamily="18" charset="2"/>
              <a:buChar char="&lt;"/>
            </a:pPr>
            <a:r>
              <a:rPr lang="en-US"/>
              <a:t>Third level</a:t>
            </a:r>
          </a:p>
          <a:p>
            <a:pPr marL="342907" lvl="3" indent="-342907" algn="l" rtl="0" eaLnBrk="1" fontAlgn="base" hangingPunct="1">
              <a:spcBef>
                <a:spcPct val="20000"/>
              </a:spcBef>
              <a:spcAft>
                <a:spcPct val="0"/>
              </a:spcAft>
              <a:buClr>
                <a:srgbClr val="F5821F"/>
              </a:buClr>
              <a:buSzPct val="75000"/>
              <a:buFont typeface="Webdings" pitchFamily="18" charset="2"/>
              <a:buChar char="&lt;"/>
            </a:pPr>
            <a:r>
              <a:rPr lang="en-US"/>
              <a:t>Fourth level</a:t>
            </a:r>
          </a:p>
          <a:p>
            <a:pPr marL="342907" lvl="4" indent="-342907" algn="l" rtl="0" eaLnBrk="1" fontAlgn="base" hangingPunct="1">
              <a:spcBef>
                <a:spcPct val="20000"/>
              </a:spcBef>
              <a:spcAft>
                <a:spcPct val="0"/>
              </a:spcAft>
              <a:buClr>
                <a:srgbClr val="F5821F"/>
              </a:buClr>
              <a:buSzPct val="75000"/>
              <a:buFont typeface="Webdings" pitchFamily="18" charset="2"/>
              <a:buChar char="&lt;"/>
            </a:pPr>
            <a:r>
              <a:rPr lang="en-US"/>
              <a:t>Fifth level</a:t>
            </a:r>
            <a:endParaRPr lang="en-US" dirty="0"/>
          </a:p>
        </p:txBody>
      </p:sp>
      <p:sp>
        <p:nvSpPr>
          <p:cNvPr id="6" name="Title 1"/>
          <p:cNvSpPr>
            <a:spLocks noGrp="1"/>
          </p:cNvSpPr>
          <p:nvPr>
            <p:ph type="title"/>
          </p:nvPr>
        </p:nvSpPr>
        <p:spPr>
          <a:xfrm>
            <a:off x="880585" y="48157"/>
            <a:ext cx="10007600" cy="838200"/>
          </a:xfrm>
        </p:spPr>
        <p:txBody>
          <a:bodyPr/>
          <a:lstStyle>
            <a:lvl1pPr>
              <a:defRPr>
                <a:latin typeface="Calibri" pitchFamily="34" charset="0"/>
              </a:defRPr>
            </a:lvl1pPr>
          </a:lstStyle>
          <a:p>
            <a:r>
              <a:rPr lang="en-US"/>
              <a:t>Click to edit Master title style</a:t>
            </a:r>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5704" y="104281"/>
            <a:ext cx="839616" cy="83961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2081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27709"/>
            <a:ext cx="12192000" cy="943897"/>
          </a:xfrm>
          <a:prstGeom prst="rect">
            <a:avLst/>
          </a:prstGeom>
        </p:spPr>
      </p:pic>
      <p:sp>
        <p:nvSpPr>
          <p:cNvPr id="24579" name="Rectangle 2"/>
          <p:cNvSpPr>
            <a:spLocks noGrp="1" noChangeArrowheads="1"/>
          </p:cNvSpPr>
          <p:nvPr>
            <p:ph type="title"/>
          </p:nvPr>
        </p:nvSpPr>
        <p:spPr bwMode="auto">
          <a:xfrm>
            <a:off x="863603" y="38433"/>
            <a:ext cx="8929077"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24580" name="Rectangle 3"/>
          <p:cNvSpPr>
            <a:spLocks noGrp="1" noChangeArrowheads="1"/>
          </p:cNvSpPr>
          <p:nvPr>
            <p:ph type="body" idx="1"/>
          </p:nvPr>
        </p:nvSpPr>
        <p:spPr bwMode="auto">
          <a:xfrm>
            <a:off x="822294" y="1118833"/>
            <a:ext cx="10454521" cy="53562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Box 18" descr="Dark downward diagonal"/>
          <p:cNvSpPr txBox="1">
            <a:spLocks noChangeArrowheads="1"/>
          </p:cNvSpPr>
          <p:nvPr userDrawn="1"/>
        </p:nvSpPr>
        <p:spPr bwMode="auto">
          <a:xfrm>
            <a:off x="3" y="6629400"/>
            <a:ext cx="3206262" cy="230832"/>
          </a:xfrm>
          <a:prstGeom prst="rect">
            <a:avLst/>
          </a:prstGeom>
          <a:noFill/>
          <a:ln w="3175">
            <a:noFill/>
            <a:miter lim="800000"/>
            <a:headEnd/>
            <a:tailEnd/>
          </a:ln>
          <a:effectLst/>
        </p:spPr>
        <p:txBody>
          <a:bodyPr>
            <a:spAutoFit/>
          </a:bodyPr>
          <a:lstStyle/>
          <a:p>
            <a:pPr eaLnBrk="0" hangingPunct="0">
              <a:spcBef>
                <a:spcPct val="50000"/>
              </a:spcBef>
              <a:buClr>
                <a:schemeClr val="tx2"/>
              </a:buClr>
              <a:buSzPct val="75000"/>
              <a:buFont typeface="Webdings" pitchFamily="18" charset="2"/>
              <a:buNone/>
            </a:pPr>
            <a:r>
              <a:rPr lang="en-GB" sz="900" dirty="0">
                <a:solidFill>
                  <a:srgbClr val="006699"/>
                </a:solidFill>
                <a:latin typeface="Calibri" pitchFamily="34" charset="0"/>
              </a:rPr>
              <a:t>© 2020 Process Systems Enterprise Limited</a:t>
            </a:r>
          </a:p>
        </p:txBody>
      </p:sp>
      <p:pic>
        <p:nvPicPr>
          <p:cNvPr id="10" name="Picture 9" descr="A picture containing drawing, food&#10;&#10;Description automatically generated">
            <a:extLst>
              <a:ext uri="{FF2B5EF4-FFF2-40B4-BE49-F238E27FC236}">
                <a16:creationId xmlns:a16="http://schemas.microsoft.com/office/drawing/2014/main" id="{AE84540E-C490-477F-ADEF-C4E37F2FA3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3969" y="47330"/>
            <a:ext cx="1119563" cy="85501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8" r:id="rId2"/>
    <p:sldLayoutId id="2147483697" r:id="rId3"/>
    <p:sldLayoutId id="2147483689" r:id="rId4"/>
    <p:sldLayoutId id="2147483690" r:id="rId5"/>
    <p:sldLayoutId id="2147483694" r:id="rId6"/>
    <p:sldLayoutId id="2147483696" r:id="rId7"/>
  </p:sldLayoutIdLst>
  <p:hf hdr="0" ftr="0" dt="0"/>
  <p:txStyles>
    <p:titleStyle>
      <a:lvl1pPr algn="l" rtl="0" eaLnBrk="1" fontAlgn="base" hangingPunct="1">
        <a:spcBef>
          <a:spcPct val="0"/>
        </a:spcBef>
        <a:spcAft>
          <a:spcPct val="0"/>
        </a:spcAft>
        <a:defRPr sz="2800">
          <a:solidFill>
            <a:schemeClr val="bg1"/>
          </a:solidFill>
          <a:latin typeface="Calibri" pitchFamily="34" charset="0"/>
          <a:ea typeface="Geneva" pitchFamily="-123"/>
          <a:cs typeface="Geneva" pitchFamily="-123"/>
        </a:defRPr>
      </a:lvl1pPr>
      <a:lvl2pPr algn="l" rtl="0" eaLnBrk="1" fontAlgn="base" hangingPunct="1">
        <a:spcBef>
          <a:spcPct val="0"/>
        </a:spcBef>
        <a:spcAft>
          <a:spcPct val="0"/>
        </a:spcAft>
        <a:defRPr sz="2800">
          <a:solidFill>
            <a:schemeClr val="bg1"/>
          </a:solidFill>
          <a:latin typeface="Calibri" pitchFamily="34" charset="0"/>
          <a:ea typeface="Geneva" pitchFamily="-123"/>
          <a:cs typeface="Geneva" pitchFamily="-123"/>
        </a:defRPr>
      </a:lvl2pPr>
      <a:lvl3pPr algn="l" rtl="0" eaLnBrk="1" fontAlgn="base" hangingPunct="1">
        <a:spcBef>
          <a:spcPct val="0"/>
        </a:spcBef>
        <a:spcAft>
          <a:spcPct val="0"/>
        </a:spcAft>
        <a:defRPr sz="2800">
          <a:solidFill>
            <a:schemeClr val="bg1"/>
          </a:solidFill>
          <a:latin typeface="Calibri" pitchFamily="34" charset="0"/>
          <a:ea typeface="Geneva" pitchFamily="-123"/>
          <a:cs typeface="Geneva" pitchFamily="-123"/>
        </a:defRPr>
      </a:lvl3pPr>
      <a:lvl4pPr algn="l" rtl="0" eaLnBrk="1" fontAlgn="base" hangingPunct="1">
        <a:spcBef>
          <a:spcPct val="0"/>
        </a:spcBef>
        <a:spcAft>
          <a:spcPct val="0"/>
        </a:spcAft>
        <a:defRPr sz="2800">
          <a:solidFill>
            <a:schemeClr val="bg1"/>
          </a:solidFill>
          <a:latin typeface="Calibri" pitchFamily="34" charset="0"/>
          <a:ea typeface="Geneva" pitchFamily="-123"/>
          <a:cs typeface="Geneva" pitchFamily="-123"/>
        </a:defRPr>
      </a:lvl4pPr>
      <a:lvl5pPr algn="l" rtl="0" eaLnBrk="1" fontAlgn="base" hangingPunct="1">
        <a:spcBef>
          <a:spcPct val="0"/>
        </a:spcBef>
        <a:spcAft>
          <a:spcPct val="0"/>
        </a:spcAft>
        <a:defRPr sz="2800">
          <a:solidFill>
            <a:schemeClr val="bg1"/>
          </a:solidFill>
          <a:latin typeface="Calibri" pitchFamily="34" charset="0"/>
          <a:ea typeface="Geneva" pitchFamily="-123"/>
          <a:cs typeface="Geneva" pitchFamily="-123"/>
        </a:defRPr>
      </a:lvl5pPr>
      <a:lvl6pPr marL="457208" algn="l" rtl="0" eaLnBrk="1" fontAlgn="base" hangingPunct="1">
        <a:spcBef>
          <a:spcPct val="0"/>
        </a:spcBef>
        <a:spcAft>
          <a:spcPct val="0"/>
        </a:spcAft>
        <a:defRPr sz="2800">
          <a:solidFill>
            <a:schemeClr val="bg1"/>
          </a:solidFill>
          <a:latin typeface="News Gothic" pitchFamily="34" charset="0"/>
        </a:defRPr>
      </a:lvl6pPr>
      <a:lvl7pPr marL="914418" algn="l" rtl="0" eaLnBrk="1" fontAlgn="base" hangingPunct="1">
        <a:spcBef>
          <a:spcPct val="0"/>
        </a:spcBef>
        <a:spcAft>
          <a:spcPct val="0"/>
        </a:spcAft>
        <a:defRPr sz="2800">
          <a:solidFill>
            <a:schemeClr val="bg1"/>
          </a:solidFill>
          <a:latin typeface="News Gothic" pitchFamily="34" charset="0"/>
        </a:defRPr>
      </a:lvl7pPr>
      <a:lvl8pPr marL="1371626" algn="l" rtl="0" eaLnBrk="1" fontAlgn="base" hangingPunct="1">
        <a:spcBef>
          <a:spcPct val="0"/>
        </a:spcBef>
        <a:spcAft>
          <a:spcPct val="0"/>
        </a:spcAft>
        <a:defRPr sz="2800">
          <a:solidFill>
            <a:schemeClr val="bg1"/>
          </a:solidFill>
          <a:latin typeface="News Gothic" pitchFamily="34" charset="0"/>
        </a:defRPr>
      </a:lvl8pPr>
      <a:lvl9pPr marL="1828835" algn="l" rtl="0" eaLnBrk="1" fontAlgn="base" hangingPunct="1">
        <a:spcBef>
          <a:spcPct val="0"/>
        </a:spcBef>
        <a:spcAft>
          <a:spcPct val="0"/>
        </a:spcAft>
        <a:defRPr sz="2800">
          <a:solidFill>
            <a:schemeClr val="bg1"/>
          </a:solidFill>
          <a:latin typeface="News Gothic" pitchFamily="34" charset="0"/>
        </a:defRPr>
      </a:lvl9pPr>
    </p:titleStyle>
    <p:bodyStyle>
      <a:lvl1pPr marL="342907" indent="-342907" algn="l" rtl="0" eaLnBrk="1" fontAlgn="base" hangingPunct="1">
        <a:spcBef>
          <a:spcPct val="20000"/>
        </a:spcBef>
        <a:spcAft>
          <a:spcPct val="0"/>
        </a:spcAft>
        <a:buClr>
          <a:schemeClr val="tx2"/>
        </a:buClr>
        <a:buSzPct val="75000"/>
        <a:buFont typeface="Webdings" pitchFamily="18" charset="2"/>
        <a:buChar char="&lt;"/>
        <a:defRPr lang="en-US" sz="2600" dirty="0" smtClean="0">
          <a:solidFill>
            <a:schemeClr val="tx1"/>
          </a:solidFill>
          <a:latin typeface="Calibri" pitchFamily="34" charset="0"/>
          <a:ea typeface="Calibri" panose="020F0502020204030204" pitchFamily="34" charset="0"/>
          <a:cs typeface="Calibri" panose="020F0502020204030204" pitchFamily="34" charset="0"/>
        </a:defRPr>
      </a:lvl1pPr>
      <a:lvl2pPr marL="742965" indent="-285756" algn="l" rtl="0" eaLnBrk="1" fontAlgn="base" hangingPunct="1">
        <a:spcBef>
          <a:spcPct val="20000"/>
        </a:spcBef>
        <a:spcAft>
          <a:spcPct val="0"/>
        </a:spcAft>
        <a:buClr>
          <a:schemeClr val="tx2"/>
        </a:buClr>
        <a:buSzPct val="75000"/>
        <a:buFont typeface="Symbol" pitchFamily="18" charset="2"/>
        <a:buChar char="-"/>
        <a:defRPr lang="en-US" sz="2400" dirty="0" smtClean="0">
          <a:solidFill>
            <a:schemeClr val="tx1"/>
          </a:solidFill>
          <a:latin typeface="Calibri" pitchFamily="34" charset="0"/>
          <a:ea typeface="Calibri" panose="020F0502020204030204" pitchFamily="34" charset="0"/>
          <a:cs typeface="Calibri" panose="020F0502020204030204" pitchFamily="34" charset="0"/>
        </a:defRPr>
      </a:lvl2pPr>
      <a:lvl3pPr marL="1143022" indent="-228605" algn="l" rtl="0" eaLnBrk="1" fontAlgn="base" hangingPunct="1">
        <a:spcBef>
          <a:spcPct val="20000"/>
        </a:spcBef>
        <a:spcAft>
          <a:spcPct val="0"/>
        </a:spcAft>
        <a:buClr>
          <a:schemeClr val="tx2"/>
        </a:buClr>
        <a:buSzPct val="75000"/>
        <a:buFont typeface="Arial" panose="020B0604020202020204" pitchFamily="34" charset="0"/>
        <a:buChar char="•"/>
        <a:defRPr lang="en-US" sz="2200" dirty="0" smtClean="0">
          <a:solidFill>
            <a:schemeClr val="tx1"/>
          </a:solidFill>
          <a:latin typeface="Calibri" pitchFamily="34" charset="0"/>
          <a:ea typeface="Calibri" panose="020F0502020204030204" pitchFamily="34" charset="0"/>
          <a:cs typeface="Calibri" panose="020F0502020204030204" pitchFamily="34" charset="0"/>
        </a:defRPr>
      </a:lvl3pPr>
      <a:lvl4pPr marL="1600231" indent="-228605" algn="l" rtl="0" eaLnBrk="1" fontAlgn="base" hangingPunct="1">
        <a:spcBef>
          <a:spcPct val="20000"/>
        </a:spcBef>
        <a:spcAft>
          <a:spcPct val="0"/>
        </a:spcAft>
        <a:buClr>
          <a:schemeClr val="tx2"/>
        </a:buClr>
        <a:buSzPct val="50000"/>
        <a:buFont typeface="Courier New" panose="02070309020205020404" pitchFamily="49" charset="0"/>
        <a:buChar char="o"/>
        <a:defRPr lang="en-US" sz="20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39" indent="-228605" algn="l" rtl="0" eaLnBrk="1" fontAlgn="base" hangingPunct="1">
        <a:spcBef>
          <a:spcPct val="20000"/>
        </a:spcBef>
        <a:spcAft>
          <a:spcPct val="0"/>
        </a:spcAft>
        <a:buClr>
          <a:schemeClr val="tx2"/>
        </a:buClr>
        <a:buSzPct val="75000"/>
        <a:buFont typeface="Wingdings" pitchFamily="2" charset="2"/>
        <a:buChar char="n"/>
        <a:defRPr lang="en-US" sz="1800" dirty="0" smtClean="0">
          <a:solidFill>
            <a:schemeClr val="tx1"/>
          </a:solidFill>
          <a:latin typeface="+mn-lt"/>
          <a:ea typeface="Geneva" pitchFamily="-123"/>
          <a:cs typeface="Geneva" pitchFamily="-123"/>
        </a:defRPr>
      </a:lvl5pPr>
      <a:lvl6pPr marL="2514648" indent="-228605" algn="l" rtl="0" eaLnBrk="1" fontAlgn="base" hangingPunct="1">
        <a:spcBef>
          <a:spcPct val="20000"/>
        </a:spcBef>
        <a:spcAft>
          <a:spcPct val="0"/>
        </a:spcAft>
        <a:buClr>
          <a:schemeClr val="tx2"/>
        </a:buClr>
        <a:buSzPct val="75000"/>
        <a:buFont typeface="Wingdings" pitchFamily="2" charset="2"/>
        <a:buChar char="n"/>
        <a:defRPr lang="en-US" sz="1600" baseline="0" dirty="0" smtClean="0">
          <a:solidFill>
            <a:schemeClr val="tx1"/>
          </a:solidFill>
          <a:latin typeface="+mn-lt"/>
        </a:defRPr>
      </a:lvl6pPr>
      <a:lvl7pPr marL="2971858" indent="-228605" algn="l" rtl="0" eaLnBrk="1" fontAlgn="base" hangingPunct="1">
        <a:spcBef>
          <a:spcPct val="20000"/>
        </a:spcBef>
        <a:spcAft>
          <a:spcPct val="0"/>
        </a:spcAft>
        <a:buClr>
          <a:schemeClr val="tx2"/>
        </a:buClr>
        <a:buSzPct val="75000"/>
        <a:buFont typeface="Wingdings" pitchFamily="2" charset="2"/>
        <a:buChar char="n"/>
        <a:defRPr lang="en-US" sz="1400" dirty="0" smtClean="0">
          <a:solidFill>
            <a:schemeClr val="tx1"/>
          </a:solidFill>
          <a:latin typeface="+mn-lt"/>
        </a:defRPr>
      </a:lvl7pPr>
      <a:lvl8pPr marL="3429066" indent="-228605" algn="l" rtl="0" eaLnBrk="1" fontAlgn="base" hangingPunct="1">
        <a:spcBef>
          <a:spcPct val="20000"/>
        </a:spcBef>
        <a:spcAft>
          <a:spcPct val="0"/>
        </a:spcAft>
        <a:buClr>
          <a:schemeClr val="tx2"/>
        </a:buClr>
        <a:buSzPct val="75000"/>
        <a:buFont typeface="Wingdings" pitchFamily="2" charset="2"/>
        <a:buChar char="n"/>
        <a:defRPr lang="en-US" sz="1200" dirty="0" smtClean="0">
          <a:solidFill>
            <a:schemeClr val="tx1"/>
          </a:solidFill>
          <a:latin typeface="+mn-lt"/>
        </a:defRPr>
      </a:lvl8pPr>
      <a:lvl9pPr marL="3886274" indent="-228605" algn="l" rtl="0" eaLnBrk="1" fontAlgn="base" hangingPunct="1">
        <a:spcBef>
          <a:spcPct val="20000"/>
        </a:spcBef>
        <a:spcAft>
          <a:spcPct val="0"/>
        </a:spcAft>
        <a:buClr>
          <a:schemeClr val="tx2"/>
        </a:buClr>
        <a:buSzPct val="75000"/>
        <a:buFont typeface="Wingdings" pitchFamily="2" charset="2"/>
        <a:buChar char="n"/>
        <a:defRPr>
          <a:solidFill>
            <a:schemeClr val="tx1"/>
          </a:solidFill>
          <a:latin typeface="+mn-lt"/>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8"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5"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3"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3"/>
          <p:cNvSpPr txBox="1">
            <a:spLocks/>
          </p:cNvSpPr>
          <p:nvPr/>
        </p:nvSpPr>
        <p:spPr bwMode="auto">
          <a:xfrm>
            <a:off x="4219074" y="4298914"/>
            <a:ext cx="7972926" cy="646674"/>
          </a:xfrm>
          <a:prstGeom prst="rect">
            <a:avLst/>
          </a:prstGeom>
          <a:solidFill>
            <a:schemeClr val="tx1">
              <a:lumMod val="75000"/>
              <a:lumOff val="25000"/>
              <a:alpha val="70000"/>
            </a:schemeClr>
          </a:solidFill>
          <a:ln w="9525">
            <a:noFill/>
            <a:miter lim="800000"/>
            <a:headEnd/>
            <a:tailEnd/>
          </a:ln>
        </p:spPr>
        <p:txBody>
          <a:bodyPr vert="horz" wrap="square" lIns="69056" tIns="34529" rIns="69056" bIns="34529" numCol="1" anchor="ctr" anchorCtr="0" compatLnSpc="1">
            <a:prstTxWarp prst="textNoShape">
              <a:avLst/>
            </a:prstTxWarp>
          </a:bodyPr>
          <a:lstStyle/>
          <a:p>
            <a:pPr eaLnBrk="0" hangingPunct="0">
              <a:defRPr/>
            </a:pPr>
            <a:r>
              <a:rPr lang="en-GB" sz="2400" kern="0" dirty="0">
                <a:solidFill>
                  <a:schemeClr val="bg1"/>
                </a:solidFill>
                <a:latin typeface="+mj-lt"/>
                <a:ea typeface="+mj-ea"/>
                <a:cs typeface="+mj-cs"/>
              </a:rPr>
              <a:t>Stefan Bellinghausen – PSE</a:t>
            </a:r>
          </a:p>
          <a:p>
            <a:pPr eaLnBrk="0" hangingPunct="0">
              <a:defRPr/>
            </a:pPr>
            <a:r>
              <a:rPr lang="en-GB" sz="2400" kern="0" dirty="0">
                <a:solidFill>
                  <a:schemeClr val="bg1"/>
                </a:solidFill>
                <a:latin typeface="+mj-lt"/>
                <a:ea typeface="+mj-ea"/>
                <a:cs typeface="+mj-cs"/>
              </a:rPr>
              <a:t>19</a:t>
            </a:r>
            <a:r>
              <a:rPr lang="en-GB" sz="2400" kern="0" baseline="30000" dirty="0">
                <a:solidFill>
                  <a:schemeClr val="bg1"/>
                </a:solidFill>
                <a:latin typeface="+mj-lt"/>
                <a:ea typeface="+mj-ea"/>
                <a:cs typeface="+mj-cs"/>
              </a:rPr>
              <a:t>th</a:t>
            </a:r>
            <a:r>
              <a:rPr lang="en-GB" sz="2400" kern="0" dirty="0">
                <a:solidFill>
                  <a:schemeClr val="bg1"/>
                </a:solidFill>
                <a:latin typeface="+mj-lt"/>
                <a:ea typeface="+mj-ea"/>
                <a:cs typeface="+mj-cs"/>
              </a:rPr>
              <a:t> April 2021</a:t>
            </a:r>
          </a:p>
        </p:txBody>
      </p:sp>
      <p:sp>
        <p:nvSpPr>
          <p:cNvPr id="8" name="Title 3"/>
          <p:cNvSpPr txBox="1">
            <a:spLocks/>
          </p:cNvSpPr>
          <p:nvPr/>
        </p:nvSpPr>
        <p:spPr bwMode="auto">
          <a:xfrm>
            <a:off x="5769" y="3101009"/>
            <a:ext cx="9266418" cy="1033669"/>
          </a:xfrm>
          <a:prstGeom prst="rect">
            <a:avLst/>
          </a:prstGeom>
          <a:solidFill>
            <a:srgbClr val="2D7A91"/>
          </a:solidFill>
          <a:ln w="3175">
            <a:noFill/>
            <a:miter lim="800000"/>
            <a:headEnd/>
            <a:tailEnd/>
          </a:ln>
        </p:spPr>
        <p:txBody>
          <a:bodyPr vert="horz" wrap="square" lIns="69056" tIns="34529" rIns="69056" bIns="34529" numCol="1" anchor="ctr" anchorCtr="0" compatLnSpc="1">
            <a:prstTxWarp prst="textNoShape">
              <a:avLst/>
            </a:prstTxWarp>
          </a:bodyPr>
          <a:lstStyle/>
          <a:p>
            <a:pPr lvl="0" algn="r" eaLnBrk="0" hangingPunct="0"/>
            <a:r>
              <a:rPr lang="en-GB" sz="3200" kern="0" dirty="0">
                <a:solidFill>
                  <a:schemeClr val="bg1"/>
                </a:solidFill>
                <a:latin typeface="Calibri" pitchFamily="34" charset="0"/>
              </a:rPr>
              <a:t>Methods and Specifications for Particle Properties</a:t>
            </a:r>
            <a:endParaRPr lang="en-GB" sz="2400" kern="0" dirty="0">
              <a:solidFill>
                <a:schemeClr val="bg1"/>
              </a:solidFill>
              <a:latin typeface="Calibri" pitchFamily="34" charset="0"/>
            </a:endParaRPr>
          </a:p>
          <a:p>
            <a:pPr lvl="0" algn="r" eaLnBrk="0" hangingPunct="0"/>
            <a:r>
              <a:rPr lang="en-GB" sz="2400" kern="0" dirty="0">
                <a:solidFill>
                  <a:schemeClr val="bg1"/>
                </a:solidFill>
                <a:latin typeface="Calibri" pitchFamily="34" charset="0"/>
              </a:rPr>
              <a:t>IFPRI roundtable</a:t>
            </a:r>
          </a:p>
        </p:txBody>
      </p:sp>
      <p:grpSp>
        <p:nvGrpSpPr>
          <p:cNvPr id="24" name="Group 23"/>
          <p:cNvGrpSpPr/>
          <p:nvPr/>
        </p:nvGrpSpPr>
        <p:grpSpPr>
          <a:xfrm>
            <a:off x="447675" y="5862847"/>
            <a:ext cx="11318541" cy="735771"/>
            <a:chOff x="272585" y="6045213"/>
            <a:chExt cx="8618402" cy="560246"/>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585" y="6045213"/>
              <a:ext cx="1918416" cy="56024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6000" y="6073548"/>
              <a:ext cx="509111" cy="503576"/>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2216" y="6073548"/>
              <a:ext cx="503577" cy="503576"/>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8429" y="6073548"/>
              <a:ext cx="503577" cy="503576"/>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9108" y="6073548"/>
              <a:ext cx="509111" cy="503576"/>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7410" y="6073548"/>
              <a:ext cx="503577" cy="503576"/>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8426" y="6073548"/>
              <a:ext cx="503577" cy="503576"/>
            </a:xfrm>
            <a:prstGeom prst="rect">
              <a:avLst/>
            </a:prstGeom>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86003" y="6072165"/>
              <a:ext cx="503577" cy="506343"/>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12213" y="6073548"/>
              <a:ext cx="503577" cy="503576"/>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5321" y="6073548"/>
              <a:ext cx="503577" cy="503576"/>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29790" y="6072165"/>
              <a:ext cx="517411" cy="506343"/>
            </a:xfrm>
            <a:prstGeom prst="rect">
              <a:avLst/>
            </a:prstGeom>
          </p:spPr>
        </p:pic>
      </p:grpSp>
      <p:pic>
        <p:nvPicPr>
          <p:cNvPr id="6" name="Picture 5" descr="A picture containing drawing&#10;&#10;Description automatically generated">
            <a:extLst>
              <a:ext uri="{FF2B5EF4-FFF2-40B4-BE49-F238E27FC236}">
                <a16:creationId xmlns:a16="http://schemas.microsoft.com/office/drawing/2014/main" id="{E529DD25-8DD1-4393-B538-E6903D43818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31574" y="150331"/>
            <a:ext cx="1742061" cy="1330426"/>
          </a:xfrm>
          <a:prstGeom prst="rect">
            <a:avLst/>
          </a:prstGeom>
        </p:spPr>
      </p:pic>
    </p:spTree>
    <p:extLst>
      <p:ext uri="{BB962C8B-B14F-4D97-AF65-F5344CB8AC3E}">
        <p14:creationId xmlns:p14="http://schemas.microsoft.com/office/powerpoint/2010/main" val="206800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0B8B-F763-48E4-BC96-F525AA5B2981}"/>
              </a:ext>
            </a:extLst>
          </p:cNvPr>
          <p:cNvSpPr>
            <a:spLocks noGrp="1"/>
          </p:cNvSpPr>
          <p:nvPr>
            <p:ph type="title"/>
          </p:nvPr>
        </p:nvSpPr>
        <p:spPr/>
        <p:txBody>
          <a:bodyPr/>
          <a:lstStyle/>
          <a:p>
            <a:r>
              <a:rPr lang="en-GB" dirty="0"/>
              <a:t>Design considerations from modelling perspective</a:t>
            </a:r>
          </a:p>
        </p:txBody>
      </p:sp>
      <p:sp>
        <p:nvSpPr>
          <p:cNvPr id="3" name="Content Placeholder 2">
            <a:extLst>
              <a:ext uri="{FF2B5EF4-FFF2-40B4-BE49-F238E27FC236}">
                <a16:creationId xmlns:a16="http://schemas.microsoft.com/office/drawing/2014/main" id="{0EF28DC6-A4AA-4BAE-A82A-C11AE788D92F}"/>
              </a:ext>
            </a:extLst>
          </p:cNvPr>
          <p:cNvSpPr>
            <a:spLocks noGrp="1"/>
          </p:cNvSpPr>
          <p:nvPr>
            <p:ph idx="1"/>
          </p:nvPr>
        </p:nvSpPr>
        <p:spPr/>
        <p:txBody>
          <a:bodyPr/>
          <a:lstStyle/>
          <a:p>
            <a:r>
              <a:rPr lang="en-GB" dirty="0" err="1"/>
              <a:t>QbD</a:t>
            </a:r>
            <a:r>
              <a:rPr lang="en-GB" dirty="0"/>
              <a:t>: Importance of process understanding</a:t>
            </a:r>
          </a:p>
          <a:p>
            <a:pPr lvl="1"/>
            <a:r>
              <a:rPr lang="en-GB" dirty="0"/>
              <a:t>Basis for process modelling/experimental design</a:t>
            </a:r>
          </a:p>
          <a:p>
            <a:pPr lvl="2"/>
            <a:r>
              <a:rPr lang="en-GB" dirty="0"/>
              <a:t>Quality instead of quantity</a:t>
            </a:r>
          </a:p>
          <a:p>
            <a:pPr lvl="2"/>
            <a:r>
              <a:rPr lang="en-GB" dirty="0"/>
              <a:t>Identify </a:t>
            </a:r>
            <a:r>
              <a:rPr lang="en-GB" dirty="0">
                <a:solidFill>
                  <a:srgbClr val="00B050"/>
                </a:solidFill>
              </a:rPr>
              <a:t>critical experimental conditions</a:t>
            </a:r>
          </a:p>
          <a:p>
            <a:pPr lvl="1"/>
            <a:endParaRPr lang="en-GB" dirty="0">
              <a:solidFill>
                <a:srgbClr val="00B050"/>
              </a:solidFill>
            </a:endParaRPr>
          </a:p>
          <a:p>
            <a:pPr lvl="1"/>
            <a:r>
              <a:rPr lang="en-GB" dirty="0"/>
              <a:t>Monitor all key (input/output) properties – e.g. full PSD, particle porosity</a:t>
            </a:r>
          </a:p>
          <a:p>
            <a:pPr lvl="1"/>
            <a:endParaRPr lang="en-GB" dirty="0"/>
          </a:p>
          <a:p>
            <a:r>
              <a:rPr lang="en-GB" dirty="0"/>
              <a:t>Predictive modelling</a:t>
            </a:r>
          </a:p>
          <a:p>
            <a:pPr lvl="1"/>
            <a:r>
              <a:rPr lang="en-GB" dirty="0"/>
              <a:t>Only estimate most impactful parameters</a:t>
            </a:r>
          </a:p>
          <a:p>
            <a:pPr lvl="1"/>
            <a:r>
              <a:rPr lang="en-GB" dirty="0"/>
              <a:t>Avoid re-estimation of parameters (per experiment/scale/etc)</a:t>
            </a:r>
          </a:p>
          <a:p>
            <a:pPr marL="457209" lvl="1" indent="0">
              <a:buNone/>
            </a:pPr>
            <a:r>
              <a:rPr lang="en-GB" dirty="0"/>
              <a:t>	-&gt; Reduce experimental effort</a:t>
            </a:r>
          </a:p>
          <a:p>
            <a:pPr marL="457209" lvl="1" indent="0">
              <a:buNone/>
            </a:pPr>
            <a:r>
              <a:rPr lang="en-GB" dirty="0"/>
              <a:t>	-&gt; Improve model predictions</a:t>
            </a:r>
          </a:p>
          <a:p>
            <a:pPr lvl="1"/>
            <a:endParaRPr lang="en-GB" dirty="0"/>
          </a:p>
        </p:txBody>
      </p:sp>
      <p:grpSp>
        <p:nvGrpSpPr>
          <p:cNvPr id="38" name="Group 37">
            <a:extLst>
              <a:ext uri="{FF2B5EF4-FFF2-40B4-BE49-F238E27FC236}">
                <a16:creationId xmlns:a16="http://schemas.microsoft.com/office/drawing/2014/main" id="{5473354B-94E2-4F27-93C6-EC46607FBACB}"/>
              </a:ext>
            </a:extLst>
          </p:cNvPr>
          <p:cNvGrpSpPr/>
          <p:nvPr/>
        </p:nvGrpSpPr>
        <p:grpSpPr>
          <a:xfrm>
            <a:off x="9615055" y="957844"/>
            <a:ext cx="2220137" cy="2245524"/>
            <a:chOff x="10243127" y="957844"/>
            <a:chExt cx="1592065" cy="1610270"/>
          </a:xfrm>
        </p:grpSpPr>
        <p:graphicFrame>
          <p:nvGraphicFramePr>
            <p:cNvPr id="7" name="Chart 6">
              <a:extLst>
                <a:ext uri="{FF2B5EF4-FFF2-40B4-BE49-F238E27FC236}">
                  <a16:creationId xmlns:a16="http://schemas.microsoft.com/office/drawing/2014/main" id="{2E5AACEB-C825-4687-8526-3AB6E675E026}"/>
                </a:ext>
              </a:extLst>
            </p:cNvPr>
            <p:cNvGraphicFramePr/>
            <p:nvPr>
              <p:extLst>
                <p:ext uri="{D42A27DB-BD31-4B8C-83A1-F6EECF244321}">
                  <p14:modId xmlns:p14="http://schemas.microsoft.com/office/powerpoint/2010/main" val="3449076188"/>
                </p:ext>
              </p:extLst>
            </p:nvPr>
          </p:nvGraphicFramePr>
          <p:xfrm>
            <a:off x="10243127" y="1159746"/>
            <a:ext cx="1592065" cy="1408368"/>
          </p:xfrm>
          <a:graphic>
            <a:graphicData uri="http://schemas.openxmlformats.org/drawingml/2006/chart">
              <c:chart xmlns:c="http://schemas.openxmlformats.org/drawingml/2006/chart" xmlns:r="http://schemas.openxmlformats.org/officeDocument/2006/relationships" r:id="rId2"/>
            </a:graphicData>
          </a:graphic>
        </p:graphicFrame>
        <p:sp>
          <p:nvSpPr>
            <p:cNvPr id="8" name="Multiplication Sign 7">
              <a:extLst>
                <a:ext uri="{FF2B5EF4-FFF2-40B4-BE49-F238E27FC236}">
                  <a16:creationId xmlns:a16="http://schemas.microsoft.com/office/drawing/2014/main" id="{D9ED5E93-A2DF-4513-94A2-2C7CDAF10C73}"/>
                </a:ext>
              </a:extLst>
            </p:cNvPr>
            <p:cNvSpPr/>
            <p:nvPr/>
          </p:nvSpPr>
          <p:spPr bwMode="auto">
            <a:xfrm>
              <a:off x="10474316" y="2196367"/>
              <a:ext cx="189844" cy="189844"/>
            </a:xfrm>
            <a:prstGeom prst="mathMultiply">
              <a:avLst>
                <a:gd name="adj1" fmla="val 11020"/>
              </a:avLst>
            </a:prstGeom>
            <a:ln>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085974"/>
                </a:solidFill>
                <a:latin typeface="Calibri" panose="020F0502020204030204" pitchFamily="34" charset="0"/>
              </a:endParaRPr>
            </a:p>
          </p:txBody>
        </p:sp>
        <p:sp>
          <p:nvSpPr>
            <p:cNvPr id="9" name="Multiplication Sign 8">
              <a:extLst>
                <a:ext uri="{FF2B5EF4-FFF2-40B4-BE49-F238E27FC236}">
                  <a16:creationId xmlns:a16="http://schemas.microsoft.com/office/drawing/2014/main" id="{B93B270E-60E4-42C3-8500-1423E462A1B6}"/>
                </a:ext>
              </a:extLst>
            </p:cNvPr>
            <p:cNvSpPr/>
            <p:nvPr/>
          </p:nvSpPr>
          <p:spPr bwMode="auto">
            <a:xfrm>
              <a:off x="11009120" y="1695399"/>
              <a:ext cx="189844" cy="189844"/>
            </a:xfrm>
            <a:prstGeom prst="mathMultiply">
              <a:avLst>
                <a:gd name="adj1" fmla="val 11020"/>
              </a:avLst>
            </a:prstGeom>
            <a:ln>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085974"/>
                </a:solidFill>
                <a:latin typeface="Calibri" panose="020F0502020204030204" pitchFamily="34" charset="0"/>
              </a:endParaRPr>
            </a:p>
          </p:txBody>
        </p:sp>
        <p:sp>
          <p:nvSpPr>
            <p:cNvPr id="10" name="Multiplication Sign 9">
              <a:extLst>
                <a:ext uri="{FF2B5EF4-FFF2-40B4-BE49-F238E27FC236}">
                  <a16:creationId xmlns:a16="http://schemas.microsoft.com/office/drawing/2014/main" id="{320F5452-42F0-4210-8AD5-3D4EF04056D1}"/>
                </a:ext>
              </a:extLst>
            </p:cNvPr>
            <p:cNvSpPr/>
            <p:nvPr/>
          </p:nvSpPr>
          <p:spPr bwMode="auto">
            <a:xfrm>
              <a:off x="11549516" y="1161945"/>
              <a:ext cx="189844" cy="189844"/>
            </a:xfrm>
            <a:prstGeom prst="mathMultiply">
              <a:avLst>
                <a:gd name="adj1" fmla="val 11020"/>
              </a:avLst>
            </a:prstGeom>
            <a:ln>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085974"/>
                </a:solidFill>
                <a:latin typeface="Calibri" panose="020F0502020204030204" pitchFamily="34" charset="0"/>
              </a:endParaRPr>
            </a:p>
          </p:txBody>
        </p:sp>
        <p:sp>
          <p:nvSpPr>
            <p:cNvPr id="14" name="TextBox 13">
              <a:extLst>
                <a:ext uri="{FF2B5EF4-FFF2-40B4-BE49-F238E27FC236}">
                  <a16:creationId xmlns:a16="http://schemas.microsoft.com/office/drawing/2014/main" id="{70B4C8F5-031B-4814-948A-50277CF9D472}"/>
                </a:ext>
              </a:extLst>
            </p:cNvPr>
            <p:cNvSpPr txBox="1"/>
            <p:nvPr/>
          </p:nvSpPr>
          <p:spPr>
            <a:xfrm>
              <a:off x="10363522" y="957844"/>
              <a:ext cx="947894" cy="264849"/>
            </a:xfrm>
            <a:prstGeom prst="rect">
              <a:avLst/>
            </a:prstGeom>
            <a:noFill/>
          </p:spPr>
          <p:txBody>
            <a:bodyPr wrap="square" rtlCol="0">
              <a:spAutoFit/>
            </a:bodyPr>
            <a:lstStyle/>
            <a:p>
              <a:r>
                <a:rPr lang="en-GB" sz="1800" b="1" dirty="0">
                  <a:solidFill>
                    <a:srgbClr val="085974"/>
                  </a:solidFill>
                  <a:latin typeface="Calibri" pitchFamily="34" charset="0"/>
                  <a:cs typeface="Calibri" pitchFamily="34" charset="0"/>
                </a:rPr>
                <a:t>Statistical</a:t>
              </a:r>
            </a:p>
          </p:txBody>
        </p:sp>
        <p:cxnSp>
          <p:nvCxnSpPr>
            <p:cNvPr id="16" name="Straight Connector 15">
              <a:extLst>
                <a:ext uri="{FF2B5EF4-FFF2-40B4-BE49-F238E27FC236}">
                  <a16:creationId xmlns:a16="http://schemas.microsoft.com/office/drawing/2014/main" id="{1C8286EC-41CF-4FE2-82EE-EE9939FBCE55}"/>
                </a:ext>
              </a:extLst>
            </p:cNvPr>
            <p:cNvCxnSpPr>
              <a:cxnSpLocks/>
              <a:endCxn id="8" idx="1"/>
            </p:cNvCxnSpPr>
            <p:nvPr/>
          </p:nvCxnSpPr>
          <p:spPr bwMode="auto">
            <a:xfrm flipH="1">
              <a:off x="10618564" y="1222693"/>
              <a:ext cx="105907" cy="1019270"/>
            </a:xfrm>
            <a:prstGeom prst="line">
              <a:avLst/>
            </a:prstGeom>
            <a:ln w="6350">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7" name="Straight Connector 16">
              <a:extLst>
                <a:ext uri="{FF2B5EF4-FFF2-40B4-BE49-F238E27FC236}">
                  <a16:creationId xmlns:a16="http://schemas.microsoft.com/office/drawing/2014/main" id="{F0D59424-1061-43C1-92C3-08BE32A5EB60}"/>
                </a:ext>
              </a:extLst>
            </p:cNvPr>
            <p:cNvCxnSpPr>
              <a:cxnSpLocks/>
              <a:endCxn id="9" idx="0"/>
            </p:cNvCxnSpPr>
            <p:nvPr/>
          </p:nvCxnSpPr>
          <p:spPr bwMode="auto">
            <a:xfrm>
              <a:off x="10838202" y="1222693"/>
              <a:ext cx="216513" cy="518302"/>
            </a:xfrm>
            <a:prstGeom prst="line">
              <a:avLst/>
            </a:prstGeom>
            <a:ln w="6350">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22" name="Straight Connector 21">
              <a:extLst>
                <a:ext uri="{FF2B5EF4-FFF2-40B4-BE49-F238E27FC236}">
                  <a16:creationId xmlns:a16="http://schemas.microsoft.com/office/drawing/2014/main" id="{5645EDE0-3DF3-440A-83C0-16294B6C8E8B}"/>
                </a:ext>
              </a:extLst>
            </p:cNvPr>
            <p:cNvCxnSpPr>
              <a:cxnSpLocks/>
              <a:stCxn id="14" idx="3"/>
              <a:endCxn id="10" idx="0"/>
            </p:cNvCxnSpPr>
            <p:nvPr/>
          </p:nvCxnSpPr>
          <p:spPr bwMode="auto">
            <a:xfrm>
              <a:off x="11311416" y="1090268"/>
              <a:ext cx="283695" cy="117272"/>
            </a:xfrm>
            <a:prstGeom prst="line">
              <a:avLst/>
            </a:prstGeom>
            <a:ln w="6350">
              <a:solidFill>
                <a:srgbClr val="085974"/>
              </a:solidFill>
              <a:headEnd type="none" w="med" len="med"/>
              <a:tailEnd type="none" w="med" len="med"/>
            </a:ln>
          </p:spPr>
          <p:style>
            <a:lnRef idx="2">
              <a:schemeClr val="dk1"/>
            </a:lnRef>
            <a:fillRef idx="1">
              <a:schemeClr val="lt1"/>
            </a:fillRef>
            <a:effectRef idx="0">
              <a:schemeClr val="dk1"/>
            </a:effectRef>
            <a:fontRef idx="minor">
              <a:schemeClr val="dk1"/>
            </a:fontRef>
          </p:style>
        </p:cxnSp>
        <p:sp>
          <p:nvSpPr>
            <p:cNvPr id="37" name="Flowchart: Alternate Process 36">
              <a:extLst>
                <a:ext uri="{FF2B5EF4-FFF2-40B4-BE49-F238E27FC236}">
                  <a16:creationId xmlns:a16="http://schemas.microsoft.com/office/drawing/2014/main" id="{977E4787-D016-49A9-8390-882195C02BF7}"/>
                </a:ext>
              </a:extLst>
            </p:cNvPr>
            <p:cNvSpPr/>
            <p:nvPr/>
          </p:nvSpPr>
          <p:spPr bwMode="auto">
            <a:xfrm>
              <a:off x="10964797" y="1224982"/>
              <a:ext cx="357265" cy="1105873"/>
            </a:xfrm>
            <a:prstGeom prst="flowChartAlternateProcess">
              <a:avLst/>
            </a:prstGeom>
            <a:noFill/>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085974"/>
                </a:solidFill>
                <a:latin typeface="Calibri" panose="020F0502020204030204" pitchFamily="34" charset="0"/>
              </a:endParaRPr>
            </a:p>
          </p:txBody>
        </p:sp>
      </p:grpSp>
      <p:sp>
        <p:nvSpPr>
          <p:cNvPr id="13" name="TextBox 12">
            <a:extLst>
              <a:ext uri="{FF2B5EF4-FFF2-40B4-BE49-F238E27FC236}">
                <a16:creationId xmlns:a16="http://schemas.microsoft.com/office/drawing/2014/main" id="{5FF18BE4-DD2E-49EE-9978-718594F3883B}"/>
              </a:ext>
            </a:extLst>
          </p:cNvPr>
          <p:cNvSpPr txBox="1"/>
          <p:nvPr/>
        </p:nvSpPr>
        <p:spPr>
          <a:xfrm>
            <a:off x="11185005" y="1712270"/>
            <a:ext cx="1038405" cy="923330"/>
          </a:xfrm>
          <a:prstGeom prst="rect">
            <a:avLst/>
          </a:prstGeom>
          <a:noFill/>
        </p:spPr>
        <p:txBody>
          <a:bodyPr wrap="square" rtlCol="0">
            <a:spAutoFit/>
          </a:bodyPr>
          <a:lstStyle/>
          <a:p>
            <a:r>
              <a:rPr lang="en-GB" sz="1800" b="1" dirty="0" err="1">
                <a:solidFill>
                  <a:srgbClr val="00B050"/>
                </a:solidFill>
                <a:latin typeface="Calibri" pitchFamily="34" charset="0"/>
                <a:cs typeface="Calibri" pitchFamily="34" charset="0"/>
              </a:rPr>
              <a:t>Recom</a:t>
            </a:r>
            <a:r>
              <a:rPr lang="en-GB" sz="1800" b="1" dirty="0">
                <a:solidFill>
                  <a:srgbClr val="00B050"/>
                </a:solidFill>
                <a:latin typeface="Calibri" pitchFamily="34" charset="0"/>
                <a:cs typeface="Calibri" pitchFamily="34" charset="0"/>
              </a:rPr>
              <a:t>-mended focus</a:t>
            </a:r>
          </a:p>
        </p:txBody>
      </p:sp>
    </p:spTree>
    <p:extLst>
      <p:ext uri="{BB962C8B-B14F-4D97-AF65-F5344CB8AC3E}">
        <p14:creationId xmlns:p14="http://schemas.microsoft.com/office/powerpoint/2010/main" val="172988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84" y="48157"/>
            <a:ext cx="11311415" cy="838200"/>
          </a:xfrm>
        </p:spPr>
        <p:txBody>
          <a:bodyPr/>
          <a:lstStyle/>
          <a:p>
            <a:r>
              <a:rPr lang="en-GB" dirty="0"/>
              <a:t>Model-driven workflow</a:t>
            </a:r>
            <a:endParaRPr lang="en-US" dirty="0"/>
          </a:p>
        </p:txBody>
      </p:sp>
      <p:sp>
        <p:nvSpPr>
          <p:cNvPr id="5" name="Rounded Rectangle 4"/>
          <p:cNvSpPr/>
          <p:nvPr/>
        </p:nvSpPr>
        <p:spPr bwMode="auto">
          <a:xfrm>
            <a:off x="6936365" y="3773961"/>
            <a:ext cx="1244184" cy="803336"/>
          </a:xfrm>
          <a:prstGeom prst="roundRect">
            <a:avLst/>
          </a:prstGeom>
          <a:solidFill>
            <a:srgbClr val="006583"/>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GB" sz="1400" dirty="0">
                <a:solidFill>
                  <a:schemeClr val="bg1"/>
                </a:solidFill>
                <a:latin typeface="Calibri" panose="020F0502020204030204" pitchFamily="34" charset="0"/>
              </a:rPr>
              <a:t>Model validation &amp; uncertainty analysis</a:t>
            </a:r>
          </a:p>
        </p:txBody>
      </p:sp>
      <p:sp>
        <p:nvSpPr>
          <p:cNvPr id="6" name="Right Arrow 5"/>
          <p:cNvSpPr/>
          <p:nvPr/>
        </p:nvSpPr>
        <p:spPr bwMode="auto">
          <a:xfrm>
            <a:off x="2546974" y="3128075"/>
            <a:ext cx="1244773" cy="562894"/>
          </a:xfrm>
          <a:prstGeom prst="rightArrow">
            <a:avLst>
              <a:gd name="adj1" fmla="val 100000"/>
              <a:gd name="adj2" fmla="val 40054"/>
            </a:avLst>
          </a:prstGeom>
          <a:gradFill>
            <a:gsLst>
              <a:gs pos="0">
                <a:schemeClr val="bg1"/>
              </a:gs>
              <a:gs pos="20000">
                <a:srgbClr val="B2D0DA"/>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sp>
        <p:nvSpPr>
          <p:cNvPr id="7" name="Right Arrow 6"/>
          <p:cNvSpPr/>
          <p:nvPr/>
        </p:nvSpPr>
        <p:spPr bwMode="auto">
          <a:xfrm>
            <a:off x="8742817" y="3905818"/>
            <a:ext cx="1244773" cy="562894"/>
          </a:xfrm>
          <a:prstGeom prst="rightArrow">
            <a:avLst>
              <a:gd name="adj1" fmla="val 100000"/>
              <a:gd name="adj2" fmla="val 40054"/>
            </a:avLst>
          </a:prstGeom>
          <a:gradFill>
            <a:gsLst>
              <a:gs pos="0">
                <a:schemeClr val="bg1"/>
              </a:gs>
              <a:gs pos="20000">
                <a:srgbClr val="B2D0DA"/>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cxnSp>
        <p:nvCxnSpPr>
          <p:cNvPr id="8" name="Elbow Connector 7"/>
          <p:cNvCxnSpPr>
            <a:stCxn id="9" idx="3"/>
            <a:endCxn id="10" idx="0"/>
          </p:cNvCxnSpPr>
          <p:nvPr/>
        </p:nvCxnSpPr>
        <p:spPr bwMode="auto">
          <a:xfrm>
            <a:off x="5701201" y="1719365"/>
            <a:ext cx="400919" cy="1537109"/>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9" name="Rounded Rectangle 8"/>
          <p:cNvSpPr/>
          <p:nvPr/>
        </p:nvSpPr>
        <p:spPr bwMode="auto">
          <a:xfrm>
            <a:off x="4457017" y="1437918"/>
            <a:ext cx="1244184" cy="562894"/>
          </a:xfrm>
          <a:prstGeom prst="roundRect">
            <a:avLst/>
          </a:prstGeom>
          <a:solidFill>
            <a:srgbClr val="006583"/>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GB" sz="1400" dirty="0">
                <a:solidFill>
                  <a:schemeClr val="bg1"/>
                </a:solidFill>
                <a:latin typeface="Calibri" panose="020F0502020204030204" pitchFamily="34" charset="0"/>
              </a:rPr>
              <a:t>Process  data</a:t>
            </a:r>
          </a:p>
        </p:txBody>
      </p:sp>
      <p:sp>
        <p:nvSpPr>
          <p:cNvPr id="10" name="Rounded Rectangle 9"/>
          <p:cNvSpPr/>
          <p:nvPr/>
        </p:nvSpPr>
        <p:spPr bwMode="auto">
          <a:xfrm>
            <a:off x="5480028" y="3256474"/>
            <a:ext cx="1244184" cy="531215"/>
          </a:xfrm>
          <a:prstGeom prst="roundRect">
            <a:avLst/>
          </a:prstGeom>
          <a:solidFill>
            <a:srgbClr val="006583"/>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GB" sz="1400" dirty="0">
                <a:solidFill>
                  <a:schemeClr val="bg1"/>
                </a:solidFill>
                <a:latin typeface="Calibri" panose="020F0502020204030204" pitchFamily="34" charset="0"/>
              </a:rPr>
              <a:t>Parameter estimation(s)</a:t>
            </a:r>
          </a:p>
        </p:txBody>
      </p:sp>
      <p:sp>
        <p:nvSpPr>
          <p:cNvPr id="11" name="Rounded Rectangle 10"/>
          <p:cNvSpPr/>
          <p:nvPr/>
        </p:nvSpPr>
        <p:spPr bwMode="auto">
          <a:xfrm>
            <a:off x="4135300" y="5848448"/>
            <a:ext cx="1644560" cy="704538"/>
          </a:xfrm>
          <a:prstGeom prst="roundRect">
            <a:avLst/>
          </a:prstGeom>
          <a:solidFill>
            <a:srgbClr val="006583"/>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GB" sz="1400" dirty="0">
                <a:solidFill>
                  <a:schemeClr val="bg1"/>
                </a:solidFill>
                <a:latin typeface="Calibri" panose="020F0502020204030204" pitchFamily="34" charset="0"/>
              </a:rPr>
              <a:t>Experiment design for parameter accuracy</a:t>
            </a:r>
          </a:p>
        </p:txBody>
      </p:sp>
      <p:sp>
        <p:nvSpPr>
          <p:cNvPr id="12" name="Rounded Rectangle 11"/>
          <p:cNvSpPr/>
          <p:nvPr/>
        </p:nvSpPr>
        <p:spPr bwMode="auto">
          <a:xfrm>
            <a:off x="4135351" y="5044213"/>
            <a:ext cx="1644560" cy="704538"/>
          </a:xfrm>
          <a:prstGeom prst="roundRect">
            <a:avLst/>
          </a:prstGeom>
          <a:solidFill>
            <a:srgbClr val="006583"/>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r>
              <a:rPr lang="en-GB" sz="1400" dirty="0">
                <a:solidFill>
                  <a:schemeClr val="bg1"/>
                </a:solidFill>
                <a:latin typeface="Calibri" panose="020F0502020204030204" pitchFamily="34" charset="0"/>
              </a:rPr>
              <a:t>Experiment design for model discrimination</a:t>
            </a:r>
          </a:p>
        </p:txBody>
      </p:sp>
      <p:grpSp>
        <p:nvGrpSpPr>
          <p:cNvPr id="13" name="Gruppieren 105"/>
          <p:cNvGrpSpPr/>
          <p:nvPr/>
        </p:nvGrpSpPr>
        <p:grpSpPr bwMode="gray">
          <a:xfrm>
            <a:off x="1799117" y="1364657"/>
            <a:ext cx="669457" cy="803734"/>
            <a:chOff x="586159" y="3026160"/>
            <a:chExt cx="841986" cy="1010869"/>
          </a:xfrm>
        </p:grpSpPr>
        <p:pic>
          <p:nvPicPr>
            <p:cNvPr id="14"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7873" y="3026160"/>
              <a:ext cx="709805" cy="632089"/>
            </a:xfrm>
            <a:prstGeom prst="rect">
              <a:avLst/>
            </a:prstGeom>
          </p:spPr>
        </p:pic>
        <p:sp>
          <p:nvSpPr>
            <p:cNvPr id="15" name="TextBox 13"/>
            <p:cNvSpPr txBox="1"/>
            <p:nvPr/>
          </p:nvSpPr>
          <p:spPr bwMode="gray">
            <a:xfrm>
              <a:off x="586159" y="3667676"/>
              <a:ext cx="841986" cy="369353"/>
            </a:xfrm>
            <a:prstGeom prst="rect">
              <a:avLst/>
            </a:prstGeom>
            <a:noFill/>
          </p:spPr>
          <p:txBody>
            <a:bodyPr wrap="square" lIns="0" tIns="0" rIns="0" bIns="0" rtlCol="0">
              <a:spAutoFit/>
            </a:bodyPr>
            <a:lstStyle/>
            <a:p>
              <a:pPr algn="ctr"/>
              <a:r>
                <a:rPr lang="en-US" sz="954" dirty="0">
                  <a:solidFill>
                    <a:schemeClr val="tx1">
                      <a:lumMod val="95000"/>
                      <a:lumOff val="5000"/>
                    </a:schemeClr>
                  </a:solidFill>
                  <a:latin typeface="Calibri" panose="020F0502020204030204" pitchFamily="34" charset="0"/>
                  <a:cs typeface="Calibri" pitchFamily="34" charset="0"/>
                </a:rPr>
                <a:t>Experimental data sets</a:t>
              </a:r>
            </a:p>
          </p:txBody>
        </p:sp>
      </p:grpSp>
      <p:sp>
        <p:nvSpPr>
          <p:cNvPr id="16" name="Right Arrow 15"/>
          <p:cNvSpPr/>
          <p:nvPr/>
        </p:nvSpPr>
        <p:spPr bwMode="auto">
          <a:xfrm>
            <a:off x="2527556" y="1437242"/>
            <a:ext cx="1244773" cy="562894"/>
          </a:xfrm>
          <a:prstGeom prst="rightArrow">
            <a:avLst>
              <a:gd name="adj1" fmla="val 100000"/>
              <a:gd name="adj2" fmla="val 40054"/>
            </a:avLst>
          </a:prstGeom>
          <a:gradFill>
            <a:gsLst>
              <a:gs pos="0">
                <a:schemeClr val="bg1"/>
              </a:gs>
              <a:gs pos="20000">
                <a:srgbClr val="B2D0DA"/>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sp>
        <p:nvSpPr>
          <p:cNvPr id="17" name="TextBox 16"/>
          <p:cNvSpPr txBox="1"/>
          <p:nvPr/>
        </p:nvSpPr>
        <p:spPr>
          <a:xfrm>
            <a:off x="2406822" y="1559449"/>
            <a:ext cx="1371600" cy="307777"/>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Import data</a:t>
            </a:r>
          </a:p>
        </p:txBody>
      </p:sp>
      <p:sp>
        <p:nvSpPr>
          <p:cNvPr id="18" name="Rounded Rectangle 17"/>
          <p:cNvSpPr/>
          <p:nvPr/>
        </p:nvSpPr>
        <p:spPr bwMode="auto">
          <a:xfrm>
            <a:off x="3790501" y="1349572"/>
            <a:ext cx="4558709" cy="5402097"/>
          </a:xfrm>
          <a:prstGeom prst="roundRect">
            <a:avLst>
              <a:gd name="adj" fmla="val 1783"/>
            </a:avLst>
          </a:prstGeom>
          <a:no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GB" sz="1400" dirty="0">
              <a:solidFill>
                <a:srgbClr val="295C79"/>
              </a:solidFill>
              <a:latin typeface="Calibri" panose="020F0502020204030204" pitchFamily="34" charset="0"/>
            </a:endParaRPr>
          </a:p>
        </p:txBody>
      </p:sp>
      <p:grpSp>
        <p:nvGrpSpPr>
          <p:cNvPr id="19" name="Group 18"/>
          <p:cNvGrpSpPr/>
          <p:nvPr/>
        </p:nvGrpSpPr>
        <p:grpSpPr>
          <a:xfrm>
            <a:off x="1412008" y="2912398"/>
            <a:ext cx="1183239" cy="804337"/>
            <a:chOff x="523412" y="4841823"/>
            <a:chExt cx="1493999" cy="1015584"/>
          </a:xfrm>
        </p:grpSpPr>
        <p:sp>
          <p:nvSpPr>
            <p:cNvPr id="20" name="Oval 19"/>
            <p:cNvSpPr/>
            <p:nvPr/>
          </p:nvSpPr>
          <p:spPr bwMode="auto">
            <a:xfrm>
              <a:off x="929390" y="5565099"/>
              <a:ext cx="682053" cy="292308"/>
            </a:xfrm>
            <a:prstGeom prst="ellipse">
              <a:avLst/>
            </a:prstGeom>
            <a:solidFill>
              <a:srgbClr val="B2D0DA"/>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21" name="Rectangle 20"/>
            <p:cNvSpPr/>
            <p:nvPr/>
          </p:nvSpPr>
          <p:spPr bwMode="auto">
            <a:xfrm>
              <a:off x="929390" y="5044190"/>
              <a:ext cx="682053" cy="674558"/>
            </a:xfrm>
            <a:prstGeom prst="rect">
              <a:avLst/>
            </a:prstGeom>
            <a:solidFill>
              <a:srgbClr val="B2D0DA"/>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nvGrpSpPr>
            <p:cNvPr id="22" name="Group 21"/>
            <p:cNvGrpSpPr/>
            <p:nvPr/>
          </p:nvGrpSpPr>
          <p:grpSpPr>
            <a:xfrm>
              <a:off x="523412" y="5033615"/>
              <a:ext cx="401367" cy="146085"/>
              <a:chOff x="538402" y="5033615"/>
              <a:chExt cx="401367" cy="146085"/>
            </a:xfrm>
          </p:grpSpPr>
          <p:cxnSp>
            <p:nvCxnSpPr>
              <p:cNvPr id="38" name="Straight Connector 37"/>
              <p:cNvCxnSpPr/>
              <p:nvPr/>
            </p:nvCxnSpPr>
            <p:spPr bwMode="auto">
              <a:xfrm>
                <a:off x="538402" y="5114144"/>
                <a:ext cx="401367"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39" name="Group 38"/>
              <p:cNvGrpSpPr/>
              <p:nvPr/>
            </p:nvGrpSpPr>
            <p:grpSpPr>
              <a:xfrm>
                <a:off x="647399" y="5033615"/>
                <a:ext cx="199398" cy="146085"/>
                <a:chOff x="224118" y="2972579"/>
                <a:chExt cx="327372" cy="239842"/>
              </a:xfrm>
            </p:grpSpPr>
            <p:sp>
              <p:nvSpPr>
                <p:cNvPr id="40" name="Isosceles Triangle 39"/>
                <p:cNvSpPr/>
                <p:nvPr/>
              </p:nvSpPr>
              <p:spPr bwMode="auto">
                <a:xfrm rot="5400000">
                  <a:off x="187936"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41" name="Isosceles Triangle 40"/>
                <p:cNvSpPr/>
                <p:nvPr/>
              </p:nvSpPr>
              <p:spPr bwMode="auto">
                <a:xfrm rot="16200000" flipH="1">
                  <a:off x="347831"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23" name="Group 22"/>
            <p:cNvGrpSpPr/>
            <p:nvPr/>
          </p:nvGrpSpPr>
          <p:grpSpPr>
            <a:xfrm>
              <a:off x="1055882" y="4841823"/>
              <a:ext cx="425559" cy="760752"/>
              <a:chOff x="1070872" y="4841823"/>
              <a:chExt cx="425559" cy="760752"/>
            </a:xfrm>
          </p:grpSpPr>
          <p:grpSp>
            <p:nvGrpSpPr>
              <p:cNvPr id="34" name="Group 33"/>
              <p:cNvGrpSpPr/>
              <p:nvPr/>
            </p:nvGrpSpPr>
            <p:grpSpPr>
              <a:xfrm>
                <a:off x="1070872" y="5511384"/>
                <a:ext cx="425559" cy="91191"/>
                <a:chOff x="1161823" y="6109742"/>
                <a:chExt cx="1364106" cy="292308"/>
              </a:xfrm>
            </p:grpSpPr>
            <p:sp>
              <p:nvSpPr>
                <p:cNvPr id="36" name="Oval 35"/>
                <p:cNvSpPr/>
                <p:nvPr/>
              </p:nvSpPr>
              <p:spPr bwMode="auto">
                <a:xfrm>
                  <a:off x="1161823" y="6109742"/>
                  <a:ext cx="682053" cy="292308"/>
                </a:xfrm>
                <a:prstGeom prst="ellips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37" name="Oval 36"/>
                <p:cNvSpPr/>
                <p:nvPr/>
              </p:nvSpPr>
              <p:spPr bwMode="auto">
                <a:xfrm>
                  <a:off x="1843876" y="6109742"/>
                  <a:ext cx="682053" cy="292308"/>
                </a:xfrm>
                <a:prstGeom prst="ellips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cxnSp>
            <p:nvCxnSpPr>
              <p:cNvPr id="35" name="Straight Connector 34"/>
              <p:cNvCxnSpPr/>
              <p:nvPr/>
            </p:nvCxnSpPr>
            <p:spPr bwMode="auto">
              <a:xfrm>
                <a:off x="1283652" y="4841823"/>
                <a:ext cx="0" cy="715156"/>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nvGrpSpPr>
            <p:cNvPr id="24" name="Group 23"/>
            <p:cNvGrpSpPr/>
            <p:nvPr/>
          </p:nvGrpSpPr>
          <p:grpSpPr>
            <a:xfrm>
              <a:off x="524011" y="5266621"/>
              <a:ext cx="401367" cy="146085"/>
              <a:chOff x="538402" y="5033615"/>
              <a:chExt cx="401367" cy="146085"/>
            </a:xfrm>
          </p:grpSpPr>
          <p:cxnSp>
            <p:nvCxnSpPr>
              <p:cNvPr id="30" name="Straight Connector 29"/>
              <p:cNvCxnSpPr/>
              <p:nvPr/>
            </p:nvCxnSpPr>
            <p:spPr bwMode="auto">
              <a:xfrm>
                <a:off x="538402" y="5114144"/>
                <a:ext cx="401367"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31" name="Group 30"/>
              <p:cNvGrpSpPr/>
              <p:nvPr/>
            </p:nvGrpSpPr>
            <p:grpSpPr>
              <a:xfrm>
                <a:off x="647399" y="5033615"/>
                <a:ext cx="199398" cy="146085"/>
                <a:chOff x="224118" y="2972579"/>
                <a:chExt cx="327372" cy="239842"/>
              </a:xfrm>
            </p:grpSpPr>
            <p:sp>
              <p:nvSpPr>
                <p:cNvPr id="32" name="Isosceles Triangle 31"/>
                <p:cNvSpPr/>
                <p:nvPr/>
              </p:nvSpPr>
              <p:spPr bwMode="auto">
                <a:xfrm rot="5400000">
                  <a:off x="187936"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33" name="Isosceles Triangle 32"/>
                <p:cNvSpPr/>
                <p:nvPr/>
              </p:nvSpPr>
              <p:spPr bwMode="auto">
                <a:xfrm rot="16200000" flipH="1">
                  <a:off x="347831"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25" name="Group 24"/>
            <p:cNvGrpSpPr/>
            <p:nvPr/>
          </p:nvGrpSpPr>
          <p:grpSpPr>
            <a:xfrm>
              <a:off x="1616044" y="5529532"/>
              <a:ext cx="401367" cy="146085"/>
              <a:chOff x="538402" y="5033615"/>
              <a:chExt cx="401367" cy="146085"/>
            </a:xfrm>
          </p:grpSpPr>
          <p:cxnSp>
            <p:nvCxnSpPr>
              <p:cNvPr id="26" name="Straight Connector 25"/>
              <p:cNvCxnSpPr/>
              <p:nvPr/>
            </p:nvCxnSpPr>
            <p:spPr bwMode="auto">
              <a:xfrm>
                <a:off x="538402" y="5114144"/>
                <a:ext cx="401367"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27" name="Group 26"/>
              <p:cNvGrpSpPr/>
              <p:nvPr/>
            </p:nvGrpSpPr>
            <p:grpSpPr>
              <a:xfrm>
                <a:off x="647399" y="5033615"/>
                <a:ext cx="199398" cy="146085"/>
                <a:chOff x="224118" y="2972579"/>
                <a:chExt cx="327372" cy="239842"/>
              </a:xfrm>
            </p:grpSpPr>
            <p:sp>
              <p:nvSpPr>
                <p:cNvPr id="28" name="Isosceles Triangle 27"/>
                <p:cNvSpPr/>
                <p:nvPr/>
              </p:nvSpPr>
              <p:spPr bwMode="auto">
                <a:xfrm rot="5400000">
                  <a:off x="187936"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29" name="Isosceles Triangle 28"/>
                <p:cNvSpPr/>
                <p:nvPr/>
              </p:nvSpPr>
              <p:spPr bwMode="auto">
                <a:xfrm rot="16200000" flipH="1">
                  <a:off x="347831" y="3008761"/>
                  <a:ext cx="239842" cy="167477"/>
                </a:xfrm>
                <a:prstGeom prst="triangl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sp>
        <p:nvSpPr>
          <p:cNvPr id="42" name="TextBox 13"/>
          <p:cNvSpPr txBox="1"/>
          <p:nvPr/>
        </p:nvSpPr>
        <p:spPr bwMode="gray">
          <a:xfrm>
            <a:off x="998324" y="2678490"/>
            <a:ext cx="1006924" cy="293670"/>
          </a:xfrm>
          <a:prstGeom prst="rect">
            <a:avLst/>
          </a:prstGeom>
          <a:noFill/>
        </p:spPr>
        <p:txBody>
          <a:bodyPr wrap="square" lIns="0" tIns="0" rIns="0" bIns="0" rtlCol="0">
            <a:spAutoFit/>
          </a:bodyPr>
          <a:lstStyle/>
          <a:p>
            <a:pPr algn="ctr" eaLnBrk="0" hangingPunct="0"/>
            <a:r>
              <a:rPr lang="en-GB" sz="954" dirty="0">
                <a:solidFill>
                  <a:schemeClr val="tx1">
                    <a:lumMod val="95000"/>
                    <a:lumOff val="5000"/>
                  </a:schemeClr>
                </a:solidFill>
                <a:latin typeface="Calibri" panose="020F0502020204030204" pitchFamily="34" charset="0"/>
                <a:cs typeface="Calibri" pitchFamily="34" charset="0"/>
              </a:rPr>
              <a:t>Experimental </a:t>
            </a:r>
            <a:br>
              <a:rPr lang="en-GB" sz="954" dirty="0">
                <a:solidFill>
                  <a:schemeClr val="tx1">
                    <a:lumMod val="95000"/>
                    <a:lumOff val="5000"/>
                  </a:schemeClr>
                </a:solidFill>
                <a:latin typeface="Calibri" panose="020F0502020204030204" pitchFamily="34" charset="0"/>
                <a:cs typeface="Calibri" pitchFamily="34" charset="0"/>
              </a:rPr>
            </a:br>
            <a:r>
              <a:rPr lang="en-GB" sz="954" dirty="0">
                <a:solidFill>
                  <a:schemeClr val="tx1">
                    <a:lumMod val="95000"/>
                    <a:lumOff val="5000"/>
                  </a:schemeClr>
                </a:solidFill>
                <a:latin typeface="Calibri" panose="020F0502020204030204" pitchFamily="34" charset="0"/>
                <a:cs typeface="Calibri" pitchFamily="34" charset="0"/>
              </a:rPr>
              <a:t>set-up</a:t>
            </a:r>
          </a:p>
        </p:txBody>
      </p:sp>
      <p:pic>
        <p:nvPicPr>
          <p:cNvPr id="4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823249" y="1276173"/>
            <a:ext cx="564361" cy="502569"/>
          </a:xfrm>
          <a:prstGeom prst="rect">
            <a:avLst/>
          </a:prstGeom>
        </p:spPr>
      </p:pic>
      <p:pic>
        <p:nvPicPr>
          <p:cNvPr id="44"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716189" y="1185957"/>
            <a:ext cx="564361" cy="502569"/>
          </a:xfrm>
          <a:prstGeom prst="rect">
            <a:avLst/>
          </a:prstGeom>
        </p:spPr>
      </p:pic>
      <p:grpSp>
        <p:nvGrpSpPr>
          <p:cNvPr id="45" name="Gruppieren 105"/>
          <p:cNvGrpSpPr/>
          <p:nvPr/>
        </p:nvGrpSpPr>
        <p:grpSpPr bwMode="gray">
          <a:xfrm>
            <a:off x="5705135" y="2147157"/>
            <a:ext cx="858822" cy="803734"/>
            <a:chOff x="452282" y="3026160"/>
            <a:chExt cx="1080153" cy="1010869"/>
          </a:xfrm>
        </p:grpSpPr>
        <p:pic>
          <p:nvPicPr>
            <p:cNvPr id="46"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07873" y="3026160"/>
              <a:ext cx="709805" cy="632089"/>
            </a:xfrm>
            <a:prstGeom prst="rect">
              <a:avLst/>
            </a:prstGeom>
          </p:spPr>
        </p:pic>
        <p:sp>
          <p:nvSpPr>
            <p:cNvPr id="47" name="TextBox 13"/>
            <p:cNvSpPr txBox="1"/>
            <p:nvPr/>
          </p:nvSpPr>
          <p:spPr bwMode="gray">
            <a:xfrm>
              <a:off x="452282" y="3667674"/>
              <a:ext cx="1080153" cy="369355"/>
            </a:xfrm>
            <a:prstGeom prst="rect">
              <a:avLst/>
            </a:prstGeom>
            <a:solidFill>
              <a:schemeClr val="bg1"/>
            </a:solidFill>
          </p:spPr>
          <p:txBody>
            <a:bodyPr wrap="square" lIns="0" tIns="0" rIns="0" bIns="0" rtlCol="0">
              <a:spAutoFit/>
            </a:bodyPr>
            <a:lstStyle/>
            <a:p>
              <a:pPr algn="ctr"/>
              <a:r>
                <a:rPr lang="en-US" sz="954" dirty="0">
                  <a:solidFill>
                    <a:schemeClr val="tx1">
                      <a:lumMod val="95000"/>
                      <a:lumOff val="5000"/>
                    </a:schemeClr>
                  </a:solidFill>
                  <a:latin typeface="Calibri" panose="020F0502020204030204" pitchFamily="34" charset="0"/>
                  <a:cs typeface="Calibri" pitchFamily="34" charset="0"/>
                </a:rPr>
                <a:t>Experimental data for fitting</a:t>
              </a:r>
            </a:p>
          </p:txBody>
        </p:sp>
      </p:grpSp>
      <p:pic>
        <p:nvPicPr>
          <p:cNvPr id="48"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309778" y="2162682"/>
            <a:ext cx="564361" cy="502569"/>
          </a:xfrm>
          <a:prstGeom prst="rect">
            <a:avLst/>
          </a:prstGeom>
        </p:spPr>
      </p:pic>
      <p:pic>
        <p:nvPicPr>
          <p:cNvPr id="49"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5784330" y="2056409"/>
            <a:ext cx="564361" cy="502569"/>
          </a:xfrm>
          <a:prstGeom prst="rect">
            <a:avLst/>
          </a:prstGeom>
        </p:spPr>
      </p:pic>
      <p:sp>
        <p:nvSpPr>
          <p:cNvPr id="50" name="TextBox 13"/>
          <p:cNvSpPr txBox="1"/>
          <p:nvPr/>
        </p:nvSpPr>
        <p:spPr bwMode="gray">
          <a:xfrm>
            <a:off x="7037079" y="2677846"/>
            <a:ext cx="1045330" cy="293670"/>
          </a:xfrm>
          <a:prstGeom prst="rect">
            <a:avLst/>
          </a:prstGeom>
          <a:noFill/>
        </p:spPr>
        <p:txBody>
          <a:bodyPr wrap="square" lIns="0" tIns="0" rIns="0" bIns="0" rtlCol="0">
            <a:spAutoFit/>
          </a:bodyPr>
          <a:lstStyle/>
          <a:p>
            <a:pPr algn="ctr"/>
            <a:r>
              <a:rPr lang="en-US" sz="954" dirty="0">
                <a:solidFill>
                  <a:schemeClr val="tx1">
                    <a:lumMod val="95000"/>
                    <a:lumOff val="5000"/>
                  </a:schemeClr>
                </a:solidFill>
                <a:latin typeface="Calibri" panose="020F0502020204030204" pitchFamily="34" charset="0"/>
                <a:cs typeface="Calibri" pitchFamily="34" charset="0"/>
              </a:rPr>
              <a:t>Experimental data for validation</a:t>
            </a:r>
          </a:p>
        </p:txBody>
      </p:sp>
      <p:grpSp>
        <p:nvGrpSpPr>
          <p:cNvPr id="51" name="Group 50"/>
          <p:cNvGrpSpPr/>
          <p:nvPr/>
        </p:nvGrpSpPr>
        <p:grpSpPr>
          <a:xfrm>
            <a:off x="4457801" y="3933010"/>
            <a:ext cx="784207" cy="533085"/>
            <a:chOff x="523412" y="4841823"/>
            <a:chExt cx="1493999" cy="1015584"/>
          </a:xfrm>
        </p:grpSpPr>
        <p:sp>
          <p:nvSpPr>
            <p:cNvPr id="52" name="Oval 51"/>
            <p:cNvSpPr/>
            <p:nvPr/>
          </p:nvSpPr>
          <p:spPr bwMode="auto">
            <a:xfrm>
              <a:off x="929390" y="5565099"/>
              <a:ext cx="682053" cy="292308"/>
            </a:xfrm>
            <a:prstGeom prst="ellipse">
              <a:avLst/>
            </a:prstGeom>
            <a:solidFill>
              <a:srgbClr val="B2D0DA"/>
            </a:solidFill>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53" name="Rectangle 52"/>
            <p:cNvSpPr/>
            <p:nvPr/>
          </p:nvSpPr>
          <p:spPr bwMode="auto">
            <a:xfrm>
              <a:off x="929390" y="5044190"/>
              <a:ext cx="682053" cy="674558"/>
            </a:xfrm>
            <a:prstGeom prst="rect">
              <a:avLst/>
            </a:prstGeom>
            <a:solidFill>
              <a:srgbClr val="B2D0DA"/>
            </a:solidFill>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nvGrpSpPr>
            <p:cNvPr id="54" name="Group 53"/>
            <p:cNvGrpSpPr/>
            <p:nvPr/>
          </p:nvGrpSpPr>
          <p:grpSpPr>
            <a:xfrm>
              <a:off x="523412" y="5033615"/>
              <a:ext cx="401367" cy="146085"/>
              <a:chOff x="538402" y="5033615"/>
              <a:chExt cx="401367" cy="146085"/>
            </a:xfrm>
          </p:grpSpPr>
          <p:cxnSp>
            <p:nvCxnSpPr>
              <p:cNvPr id="70" name="Straight Connector 69"/>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71" name="Group 70"/>
              <p:cNvGrpSpPr/>
              <p:nvPr/>
            </p:nvGrpSpPr>
            <p:grpSpPr>
              <a:xfrm>
                <a:off x="647399" y="5033615"/>
                <a:ext cx="199398" cy="146085"/>
                <a:chOff x="224118" y="2972579"/>
                <a:chExt cx="327372" cy="239842"/>
              </a:xfrm>
            </p:grpSpPr>
            <p:sp>
              <p:nvSpPr>
                <p:cNvPr id="72" name="Isosceles Triangle 71"/>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73" name="Isosceles Triangle 72"/>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55" name="Group 54"/>
            <p:cNvGrpSpPr/>
            <p:nvPr/>
          </p:nvGrpSpPr>
          <p:grpSpPr>
            <a:xfrm>
              <a:off x="1055882" y="4841823"/>
              <a:ext cx="425559" cy="760752"/>
              <a:chOff x="1070872" y="4841823"/>
              <a:chExt cx="425559" cy="760752"/>
            </a:xfrm>
          </p:grpSpPr>
          <p:grpSp>
            <p:nvGrpSpPr>
              <p:cNvPr id="66" name="Group 65"/>
              <p:cNvGrpSpPr/>
              <p:nvPr/>
            </p:nvGrpSpPr>
            <p:grpSpPr>
              <a:xfrm>
                <a:off x="1070872" y="5511384"/>
                <a:ext cx="425559" cy="91191"/>
                <a:chOff x="1161823" y="6109742"/>
                <a:chExt cx="1364106" cy="292308"/>
              </a:xfrm>
            </p:grpSpPr>
            <p:sp>
              <p:nvSpPr>
                <p:cNvPr id="68" name="Oval 67"/>
                <p:cNvSpPr/>
                <p:nvPr/>
              </p:nvSpPr>
              <p:spPr bwMode="auto">
                <a:xfrm>
                  <a:off x="1161823" y="6109742"/>
                  <a:ext cx="682053" cy="292308"/>
                </a:xfrm>
                <a:prstGeom prst="ellips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69" name="Oval 68"/>
                <p:cNvSpPr/>
                <p:nvPr/>
              </p:nvSpPr>
              <p:spPr bwMode="auto">
                <a:xfrm>
                  <a:off x="1843876" y="6109742"/>
                  <a:ext cx="682053" cy="292308"/>
                </a:xfrm>
                <a:prstGeom prst="ellips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cxnSp>
            <p:nvCxnSpPr>
              <p:cNvPr id="67" name="Straight Connector 66"/>
              <p:cNvCxnSpPr/>
              <p:nvPr/>
            </p:nvCxnSpPr>
            <p:spPr bwMode="auto">
              <a:xfrm>
                <a:off x="1283652" y="4841823"/>
                <a:ext cx="0" cy="715156"/>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nvGrpSpPr>
            <p:cNvPr id="56" name="Group 55"/>
            <p:cNvGrpSpPr/>
            <p:nvPr/>
          </p:nvGrpSpPr>
          <p:grpSpPr>
            <a:xfrm>
              <a:off x="524011" y="5266621"/>
              <a:ext cx="401367" cy="146085"/>
              <a:chOff x="538402" y="5033615"/>
              <a:chExt cx="401367" cy="146085"/>
            </a:xfrm>
          </p:grpSpPr>
          <p:cxnSp>
            <p:nvCxnSpPr>
              <p:cNvPr id="62" name="Straight Connector 61"/>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63" name="Group 62"/>
              <p:cNvGrpSpPr/>
              <p:nvPr/>
            </p:nvGrpSpPr>
            <p:grpSpPr>
              <a:xfrm>
                <a:off x="647399" y="5033615"/>
                <a:ext cx="199398" cy="146085"/>
                <a:chOff x="224118" y="2972579"/>
                <a:chExt cx="327372" cy="239842"/>
              </a:xfrm>
            </p:grpSpPr>
            <p:sp>
              <p:nvSpPr>
                <p:cNvPr id="64" name="Isosceles Triangle 63"/>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65" name="Isosceles Triangle 64"/>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57" name="Group 56"/>
            <p:cNvGrpSpPr/>
            <p:nvPr/>
          </p:nvGrpSpPr>
          <p:grpSpPr>
            <a:xfrm>
              <a:off x="1616044" y="5529532"/>
              <a:ext cx="401367" cy="146085"/>
              <a:chOff x="538402" y="5033615"/>
              <a:chExt cx="401367" cy="146085"/>
            </a:xfrm>
          </p:grpSpPr>
          <p:cxnSp>
            <p:nvCxnSpPr>
              <p:cNvPr id="58" name="Straight Connector 57"/>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59" name="Group 58"/>
              <p:cNvGrpSpPr/>
              <p:nvPr/>
            </p:nvGrpSpPr>
            <p:grpSpPr>
              <a:xfrm>
                <a:off x="647399" y="5033615"/>
                <a:ext cx="199398" cy="146085"/>
                <a:chOff x="224118" y="2972579"/>
                <a:chExt cx="327372" cy="239842"/>
              </a:xfrm>
            </p:grpSpPr>
            <p:sp>
              <p:nvSpPr>
                <p:cNvPr id="60" name="Isosceles Triangle 59"/>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61" name="Isosceles Triangle 60"/>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cxnSp>
        <p:nvCxnSpPr>
          <p:cNvPr id="74" name="Elbow Connector 73"/>
          <p:cNvCxnSpPr>
            <a:stCxn id="11" idx="1"/>
            <a:endCxn id="20" idx="4"/>
          </p:cNvCxnSpPr>
          <p:nvPr/>
        </p:nvCxnSpPr>
        <p:spPr bwMode="auto">
          <a:xfrm rot="10800000">
            <a:off x="2003632" y="3716735"/>
            <a:ext cx="2131669" cy="2483982"/>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cxnSp>
        <p:nvCxnSpPr>
          <p:cNvPr id="75" name="Elbow Connector 74"/>
          <p:cNvCxnSpPr>
            <a:endCxn id="20" idx="4"/>
          </p:cNvCxnSpPr>
          <p:nvPr/>
        </p:nvCxnSpPr>
        <p:spPr bwMode="auto">
          <a:xfrm rot="10800000">
            <a:off x="2003632" y="3716736"/>
            <a:ext cx="2141361" cy="1691701"/>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cxnSp>
        <p:nvCxnSpPr>
          <p:cNvPr id="76" name="Elbow Connector 75"/>
          <p:cNvCxnSpPr>
            <a:stCxn id="106" idx="3"/>
            <a:endCxn id="10" idx="1"/>
          </p:cNvCxnSpPr>
          <p:nvPr/>
        </p:nvCxnSpPr>
        <p:spPr bwMode="auto">
          <a:xfrm flipV="1">
            <a:off x="4942778" y="3522082"/>
            <a:ext cx="537250" cy="1843"/>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cxnSp>
        <p:nvCxnSpPr>
          <p:cNvPr id="77" name="Elbow Connector 76"/>
          <p:cNvCxnSpPr>
            <a:stCxn id="10" idx="2"/>
            <a:endCxn id="5" idx="1"/>
          </p:cNvCxnSpPr>
          <p:nvPr/>
        </p:nvCxnSpPr>
        <p:spPr bwMode="auto">
          <a:xfrm rot="16200000" flipH="1">
            <a:off x="6325272" y="3564536"/>
            <a:ext cx="387940" cy="834245"/>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cxnSp>
        <p:nvCxnSpPr>
          <p:cNvPr id="78" name="Elbow Connector 77"/>
          <p:cNvCxnSpPr>
            <a:stCxn id="9" idx="3"/>
            <a:endCxn id="79" idx="0"/>
          </p:cNvCxnSpPr>
          <p:nvPr/>
        </p:nvCxnSpPr>
        <p:spPr bwMode="auto">
          <a:xfrm>
            <a:off x="5701201" y="1719365"/>
            <a:ext cx="1792792" cy="361277"/>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pic>
        <p:nvPicPr>
          <p:cNvPr id="79"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7211812" y="2080642"/>
            <a:ext cx="564361" cy="502569"/>
          </a:xfrm>
          <a:prstGeom prst="rect">
            <a:avLst/>
          </a:prstGeom>
        </p:spPr>
      </p:pic>
      <p:cxnSp>
        <p:nvCxnSpPr>
          <p:cNvPr id="80" name="Elbow Connector 79"/>
          <p:cNvCxnSpPr>
            <a:stCxn id="50" idx="2"/>
            <a:endCxn id="5" idx="0"/>
          </p:cNvCxnSpPr>
          <p:nvPr/>
        </p:nvCxnSpPr>
        <p:spPr bwMode="auto">
          <a:xfrm rot="5400000">
            <a:off x="7157879" y="3372095"/>
            <a:ext cx="802445" cy="1287"/>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81" name="TextBox 13"/>
          <p:cNvSpPr txBox="1"/>
          <p:nvPr/>
        </p:nvSpPr>
        <p:spPr bwMode="gray">
          <a:xfrm>
            <a:off x="6167298" y="3849333"/>
            <a:ext cx="810057" cy="293670"/>
          </a:xfrm>
          <a:prstGeom prst="rect">
            <a:avLst/>
          </a:prstGeom>
          <a:noFill/>
        </p:spPr>
        <p:txBody>
          <a:bodyPr wrap="square" lIns="0" tIns="0" rIns="0" bIns="0" rtlCol="0">
            <a:spAutoFit/>
          </a:bodyPr>
          <a:lstStyle/>
          <a:p>
            <a:r>
              <a:rPr lang="en-US" sz="954" dirty="0">
                <a:solidFill>
                  <a:schemeClr val="tx1">
                    <a:lumMod val="95000"/>
                    <a:lumOff val="5000"/>
                  </a:schemeClr>
                </a:solidFill>
                <a:latin typeface="Calibri" panose="020F0502020204030204" pitchFamily="34" charset="0"/>
                <a:cs typeface="Calibri" pitchFamily="34" charset="0"/>
              </a:rPr>
              <a:t>Fitted parameters</a:t>
            </a:r>
          </a:p>
        </p:txBody>
      </p:sp>
      <p:sp>
        <p:nvSpPr>
          <p:cNvPr id="82" name="TextBox 81"/>
          <p:cNvSpPr txBox="1"/>
          <p:nvPr/>
        </p:nvSpPr>
        <p:spPr>
          <a:xfrm>
            <a:off x="8804889" y="3930148"/>
            <a:ext cx="1087167" cy="523220"/>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Validated model</a:t>
            </a:r>
          </a:p>
        </p:txBody>
      </p:sp>
      <p:sp>
        <p:nvSpPr>
          <p:cNvPr id="83" name="TextBox 82"/>
          <p:cNvSpPr txBox="1"/>
          <p:nvPr/>
        </p:nvSpPr>
        <p:spPr>
          <a:xfrm>
            <a:off x="9881050" y="3239376"/>
            <a:ext cx="628698" cy="769441"/>
          </a:xfrm>
          <a:prstGeom prst="rect">
            <a:avLst/>
          </a:prstGeom>
          <a:noFill/>
        </p:spPr>
        <p:txBody>
          <a:bodyPr wrap="none" rtlCol="0">
            <a:spAutoFit/>
          </a:bodyPr>
          <a:lstStyle/>
          <a:p>
            <a:r>
              <a:rPr lang="en-GB" sz="4400" dirty="0">
                <a:solidFill>
                  <a:srgbClr val="FFC000"/>
                </a:solidFill>
                <a:latin typeface="Calibri" pitchFamily="34" charset="0"/>
                <a:cs typeface="Calibri" pitchFamily="34" charset="0"/>
                <a:sym typeface="Wingdings" panose="05000000000000000000" pitchFamily="2" charset="2"/>
              </a:rPr>
              <a:t></a:t>
            </a:r>
            <a:endParaRPr lang="en-GB" sz="4400" dirty="0">
              <a:solidFill>
                <a:srgbClr val="FFC000"/>
              </a:solidFill>
              <a:latin typeface="Calibri" pitchFamily="34" charset="0"/>
              <a:cs typeface="Calibri" pitchFamily="34" charset="0"/>
            </a:endParaRPr>
          </a:p>
        </p:txBody>
      </p:sp>
      <p:grpSp>
        <p:nvGrpSpPr>
          <p:cNvPr id="84" name="Group 83"/>
          <p:cNvGrpSpPr/>
          <p:nvPr/>
        </p:nvGrpSpPr>
        <p:grpSpPr>
          <a:xfrm>
            <a:off x="10034326" y="4008817"/>
            <a:ext cx="512171" cy="394105"/>
            <a:chOff x="3431300" y="2837981"/>
            <a:chExt cx="512171" cy="394105"/>
          </a:xfrm>
        </p:grpSpPr>
        <p:sp>
          <p:nvSpPr>
            <p:cNvPr id="85" name="Rectangle 84"/>
            <p:cNvSpPr/>
            <p:nvPr/>
          </p:nvSpPr>
          <p:spPr bwMode="auto">
            <a:xfrm>
              <a:off x="3431300" y="2837981"/>
              <a:ext cx="512171" cy="394105"/>
            </a:xfrm>
            <a:prstGeom prst="rect">
              <a:avLst/>
            </a:prstGeom>
            <a:solidFill>
              <a:schemeClr val="bg1"/>
            </a:solidFill>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cxnSp>
          <p:nvCxnSpPr>
            <p:cNvPr id="86" name="Straight Connector 85"/>
            <p:cNvCxnSpPr/>
            <p:nvPr/>
          </p:nvCxnSpPr>
          <p:spPr bwMode="auto">
            <a:xfrm>
              <a:off x="3485708" y="2921766"/>
              <a:ext cx="355205"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7" name="Straight Connector 86"/>
            <p:cNvCxnSpPr/>
            <p:nvPr/>
          </p:nvCxnSpPr>
          <p:spPr bwMode="auto">
            <a:xfrm>
              <a:off x="3485708" y="2978875"/>
              <a:ext cx="267575"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8" name="Straight Connector 87"/>
            <p:cNvCxnSpPr/>
            <p:nvPr/>
          </p:nvCxnSpPr>
          <p:spPr bwMode="auto">
            <a:xfrm>
              <a:off x="3485708" y="3035984"/>
              <a:ext cx="313295"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89" name="Straight Connector 88"/>
            <p:cNvCxnSpPr/>
            <p:nvPr/>
          </p:nvCxnSpPr>
          <p:spPr bwMode="auto">
            <a:xfrm>
              <a:off x="3485708" y="3093093"/>
              <a:ext cx="401367"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90" name="Straight Connector 89"/>
            <p:cNvCxnSpPr/>
            <p:nvPr/>
          </p:nvCxnSpPr>
          <p:spPr bwMode="auto">
            <a:xfrm>
              <a:off x="3485708" y="3150202"/>
              <a:ext cx="355205" cy="0"/>
            </a:xfrm>
            <a:prstGeom prst="line">
              <a:avLst/>
            </a:prstGeom>
            <a:ln>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cxnSp>
        <p:nvCxnSpPr>
          <p:cNvPr id="91" name="Elbow Connector 90"/>
          <p:cNvCxnSpPr>
            <a:stCxn id="5" idx="2"/>
            <a:endCxn id="12" idx="3"/>
          </p:cNvCxnSpPr>
          <p:nvPr/>
        </p:nvCxnSpPr>
        <p:spPr bwMode="auto">
          <a:xfrm rot="5400000">
            <a:off x="6259592" y="4097616"/>
            <a:ext cx="819185" cy="1778546"/>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92" name="TextBox 13"/>
          <p:cNvSpPr txBox="1"/>
          <p:nvPr/>
        </p:nvSpPr>
        <p:spPr bwMode="gray">
          <a:xfrm>
            <a:off x="5965634" y="5604358"/>
            <a:ext cx="1313160" cy="369332"/>
          </a:xfrm>
          <a:prstGeom prst="rect">
            <a:avLst/>
          </a:prstGeom>
          <a:noFill/>
        </p:spPr>
        <p:txBody>
          <a:bodyPr wrap="square" lIns="0" tIns="0" rIns="0" bIns="0" rtlCol="0">
            <a:spAutoFit/>
          </a:bodyPr>
          <a:lstStyle/>
          <a:p>
            <a:pPr algn="r" eaLnBrk="0" hangingPunct="0"/>
            <a:r>
              <a:rPr lang="en-GB" sz="1200" dirty="0">
                <a:solidFill>
                  <a:srgbClr val="006583"/>
                </a:solidFill>
                <a:latin typeface="Calibri" panose="020F0502020204030204" pitchFamily="34" charset="0"/>
                <a:cs typeface="Calibri" pitchFamily="34" charset="0"/>
              </a:rPr>
              <a:t>Not validated to sufficient accuracy</a:t>
            </a:r>
          </a:p>
        </p:txBody>
      </p:sp>
      <p:sp>
        <p:nvSpPr>
          <p:cNvPr id="93" name="TextBox 92"/>
          <p:cNvSpPr txBox="1"/>
          <p:nvPr/>
        </p:nvSpPr>
        <p:spPr>
          <a:xfrm>
            <a:off x="2575795" y="3078098"/>
            <a:ext cx="1087167" cy="677108"/>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Model</a:t>
            </a:r>
            <a:br>
              <a:rPr lang="en-GB" sz="1400" dirty="0">
                <a:solidFill>
                  <a:srgbClr val="295C79"/>
                </a:solidFill>
                <a:latin typeface="Calibri" panose="020F0502020204030204" pitchFamily="34" charset="0"/>
                <a:ea typeface="+mn-ea"/>
                <a:cs typeface="+mn-cs"/>
              </a:rPr>
            </a:br>
            <a:r>
              <a:rPr lang="en-GB" sz="1200" dirty="0">
                <a:solidFill>
                  <a:srgbClr val="295C79"/>
                </a:solidFill>
                <a:latin typeface="Calibri" panose="020F0502020204030204" pitchFamily="34" charset="0"/>
                <a:ea typeface="+mn-ea"/>
                <a:cs typeface="+mn-cs"/>
              </a:rPr>
              <a:t>equipment </a:t>
            </a:r>
            <a:br>
              <a:rPr lang="en-GB" sz="1200" dirty="0">
                <a:solidFill>
                  <a:srgbClr val="295C79"/>
                </a:solidFill>
                <a:latin typeface="Calibri" panose="020F0502020204030204" pitchFamily="34" charset="0"/>
                <a:ea typeface="+mn-ea"/>
                <a:cs typeface="+mn-cs"/>
              </a:rPr>
            </a:br>
            <a:r>
              <a:rPr lang="en-GB" sz="1200" dirty="0">
                <a:solidFill>
                  <a:srgbClr val="295C79"/>
                </a:solidFill>
                <a:latin typeface="Calibri" panose="020F0502020204030204" pitchFamily="34" charset="0"/>
                <a:ea typeface="+mn-ea"/>
                <a:cs typeface="+mn-cs"/>
              </a:rPr>
              <a:t>&amp;  sensors</a:t>
            </a:r>
          </a:p>
        </p:txBody>
      </p:sp>
      <p:cxnSp>
        <p:nvCxnSpPr>
          <p:cNvPr id="94" name="Elbow Connector 93"/>
          <p:cNvCxnSpPr>
            <a:stCxn id="16" idx="3"/>
            <a:endCxn id="9" idx="1"/>
          </p:cNvCxnSpPr>
          <p:nvPr/>
        </p:nvCxnSpPr>
        <p:spPr bwMode="auto">
          <a:xfrm>
            <a:off x="3772329" y="1718689"/>
            <a:ext cx="684688" cy="676"/>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cxnSp>
        <p:nvCxnSpPr>
          <p:cNvPr id="95" name="Elbow Connector 94"/>
          <p:cNvCxnSpPr>
            <a:stCxn id="6" idx="3"/>
            <a:endCxn id="100" idx="1"/>
          </p:cNvCxnSpPr>
          <p:nvPr/>
        </p:nvCxnSpPr>
        <p:spPr bwMode="auto">
          <a:xfrm>
            <a:off x="3791747" y="3409522"/>
            <a:ext cx="539812" cy="6264"/>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grpSp>
        <p:nvGrpSpPr>
          <p:cNvPr id="96" name="Group 95"/>
          <p:cNvGrpSpPr/>
          <p:nvPr/>
        </p:nvGrpSpPr>
        <p:grpSpPr>
          <a:xfrm>
            <a:off x="4331559" y="3236225"/>
            <a:ext cx="694031" cy="599110"/>
            <a:chOff x="4681492" y="3013584"/>
            <a:chExt cx="694031" cy="599110"/>
          </a:xfrm>
        </p:grpSpPr>
        <p:grpSp>
          <p:nvGrpSpPr>
            <p:cNvPr id="97" name="Group 96"/>
            <p:cNvGrpSpPr/>
            <p:nvPr/>
          </p:nvGrpSpPr>
          <p:grpSpPr>
            <a:xfrm>
              <a:off x="4908817" y="3253573"/>
              <a:ext cx="466706" cy="359121"/>
              <a:chOff x="3431300" y="2837981"/>
              <a:chExt cx="512171" cy="394105"/>
            </a:xfrm>
          </p:grpSpPr>
          <p:sp>
            <p:nvSpPr>
              <p:cNvPr id="112" name="Rectangle 111"/>
              <p:cNvSpPr/>
              <p:nvPr/>
            </p:nvSpPr>
            <p:spPr bwMode="auto">
              <a:xfrm>
                <a:off x="3431300" y="2837981"/>
                <a:ext cx="512171" cy="394105"/>
              </a:xfrm>
              <a:prstGeom prst="rect">
                <a:avLst/>
              </a:prstGeom>
              <a:solidFill>
                <a:schemeClr val="bg1"/>
              </a:solidFill>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cxnSp>
            <p:nvCxnSpPr>
              <p:cNvPr id="113" name="Straight Connector 112"/>
              <p:cNvCxnSpPr/>
              <p:nvPr/>
            </p:nvCxnSpPr>
            <p:spPr bwMode="auto">
              <a:xfrm>
                <a:off x="3485708" y="2921766"/>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4" name="Straight Connector 113"/>
              <p:cNvCxnSpPr/>
              <p:nvPr/>
            </p:nvCxnSpPr>
            <p:spPr bwMode="auto">
              <a:xfrm>
                <a:off x="3485708" y="2978875"/>
                <a:ext cx="26757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5" name="Straight Connector 114"/>
              <p:cNvCxnSpPr/>
              <p:nvPr/>
            </p:nvCxnSpPr>
            <p:spPr bwMode="auto">
              <a:xfrm>
                <a:off x="3485708" y="3035984"/>
                <a:ext cx="31329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6" name="Straight Connector 115"/>
              <p:cNvCxnSpPr/>
              <p:nvPr/>
            </p:nvCxnSpPr>
            <p:spPr bwMode="auto">
              <a:xfrm>
                <a:off x="3485708" y="3093093"/>
                <a:ext cx="401367"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7" name="Straight Connector 116"/>
              <p:cNvCxnSpPr/>
              <p:nvPr/>
            </p:nvCxnSpPr>
            <p:spPr bwMode="auto">
              <a:xfrm>
                <a:off x="3485708" y="3150202"/>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nvGrpSpPr>
            <p:cNvPr id="98" name="Group 97"/>
            <p:cNvGrpSpPr/>
            <p:nvPr/>
          </p:nvGrpSpPr>
          <p:grpSpPr>
            <a:xfrm>
              <a:off x="4780540" y="3104231"/>
              <a:ext cx="512171" cy="394105"/>
              <a:chOff x="3431300" y="2837981"/>
              <a:chExt cx="512171" cy="394105"/>
            </a:xfrm>
          </p:grpSpPr>
          <p:sp>
            <p:nvSpPr>
              <p:cNvPr id="106" name="Rectangle 105"/>
              <p:cNvSpPr/>
              <p:nvPr/>
            </p:nvSpPr>
            <p:spPr bwMode="auto">
              <a:xfrm>
                <a:off x="3431300" y="2837981"/>
                <a:ext cx="512171" cy="394105"/>
              </a:xfrm>
              <a:prstGeom prst="rect">
                <a:avLst/>
              </a:prstGeom>
              <a:solidFill>
                <a:schemeClr val="bg1"/>
              </a:solidFill>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cxnSp>
            <p:nvCxnSpPr>
              <p:cNvPr id="107" name="Straight Connector 106"/>
              <p:cNvCxnSpPr/>
              <p:nvPr/>
            </p:nvCxnSpPr>
            <p:spPr bwMode="auto">
              <a:xfrm>
                <a:off x="3485708" y="2921766"/>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8" name="Straight Connector 107"/>
              <p:cNvCxnSpPr/>
              <p:nvPr/>
            </p:nvCxnSpPr>
            <p:spPr bwMode="auto">
              <a:xfrm>
                <a:off x="3485708" y="2978875"/>
                <a:ext cx="26757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9" name="Straight Connector 108"/>
              <p:cNvCxnSpPr/>
              <p:nvPr/>
            </p:nvCxnSpPr>
            <p:spPr bwMode="auto">
              <a:xfrm>
                <a:off x="3485708" y="3035984"/>
                <a:ext cx="31329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0" name="Straight Connector 109"/>
              <p:cNvCxnSpPr/>
              <p:nvPr/>
            </p:nvCxnSpPr>
            <p:spPr bwMode="auto">
              <a:xfrm>
                <a:off x="3485708" y="3093093"/>
                <a:ext cx="401367"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11" name="Straight Connector 110"/>
              <p:cNvCxnSpPr/>
              <p:nvPr/>
            </p:nvCxnSpPr>
            <p:spPr bwMode="auto">
              <a:xfrm>
                <a:off x="3485708" y="3150202"/>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nvGrpSpPr>
            <p:cNvPr id="99" name="Group 98"/>
            <p:cNvGrpSpPr/>
            <p:nvPr/>
          </p:nvGrpSpPr>
          <p:grpSpPr>
            <a:xfrm>
              <a:off x="4681492" y="3013584"/>
              <a:ext cx="466706" cy="359121"/>
              <a:chOff x="3431300" y="2837981"/>
              <a:chExt cx="512171" cy="394105"/>
            </a:xfrm>
          </p:grpSpPr>
          <p:sp>
            <p:nvSpPr>
              <p:cNvPr id="100" name="Rectangle 99"/>
              <p:cNvSpPr/>
              <p:nvPr/>
            </p:nvSpPr>
            <p:spPr bwMode="auto">
              <a:xfrm>
                <a:off x="3431300" y="2837981"/>
                <a:ext cx="512171" cy="394105"/>
              </a:xfrm>
              <a:prstGeom prst="rect">
                <a:avLst/>
              </a:prstGeom>
              <a:solidFill>
                <a:schemeClr val="bg1"/>
              </a:solidFill>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cxnSp>
            <p:nvCxnSpPr>
              <p:cNvPr id="101" name="Straight Connector 100"/>
              <p:cNvCxnSpPr/>
              <p:nvPr/>
            </p:nvCxnSpPr>
            <p:spPr bwMode="auto">
              <a:xfrm>
                <a:off x="3485708" y="2921766"/>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2" name="Straight Connector 101"/>
              <p:cNvCxnSpPr/>
              <p:nvPr/>
            </p:nvCxnSpPr>
            <p:spPr bwMode="auto">
              <a:xfrm>
                <a:off x="3485708" y="2978875"/>
                <a:ext cx="26757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3" name="Straight Connector 102"/>
              <p:cNvCxnSpPr/>
              <p:nvPr/>
            </p:nvCxnSpPr>
            <p:spPr bwMode="auto">
              <a:xfrm>
                <a:off x="3485708" y="3035984"/>
                <a:ext cx="31329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4" name="Straight Connector 103"/>
              <p:cNvCxnSpPr/>
              <p:nvPr/>
            </p:nvCxnSpPr>
            <p:spPr bwMode="auto">
              <a:xfrm>
                <a:off x="3485708" y="3093093"/>
                <a:ext cx="401367"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05" name="Straight Connector 104"/>
              <p:cNvCxnSpPr/>
              <p:nvPr/>
            </p:nvCxnSpPr>
            <p:spPr bwMode="auto">
              <a:xfrm>
                <a:off x="3485708" y="3150202"/>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sp>
        <p:nvSpPr>
          <p:cNvPr id="118" name="TextBox 13"/>
          <p:cNvSpPr txBox="1"/>
          <p:nvPr/>
        </p:nvSpPr>
        <p:spPr bwMode="gray">
          <a:xfrm>
            <a:off x="3935908" y="2742608"/>
            <a:ext cx="1055714" cy="440505"/>
          </a:xfrm>
          <a:prstGeom prst="rect">
            <a:avLst/>
          </a:prstGeom>
          <a:noFill/>
        </p:spPr>
        <p:txBody>
          <a:bodyPr wrap="square" lIns="0" tIns="0" rIns="0" bIns="0" rtlCol="0">
            <a:spAutoFit/>
          </a:bodyPr>
          <a:lstStyle/>
          <a:p>
            <a:pPr algn="ctr" eaLnBrk="0" hangingPunct="0"/>
            <a:r>
              <a:rPr lang="en-GB" sz="954" dirty="0">
                <a:solidFill>
                  <a:schemeClr val="tx1">
                    <a:lumMod val="95000"/>
                    <a:lumOff val="5000"/>
                  </a:schemeClr>
                </a:solidFill>
                <a:latin typeface="Calibri" panose="020F0502020204030204" pitchFamily="34" charset="0"/>
                <a:cs typeface="Calibri" pitchFamily="34" charset="0"/>
              </a:rPr>
              <a:t>Model candidates for e.g. reaction kinetic mechanisms</a:t>
            </a:r>
          </a:p>
        </p:txBody>
      </p:sp>
      <p:cxnSp>
        <p:nvCxnSpPr>
          <p:cNvPr id="119" name="Elbow Connector 118"/>
          <p:cNvCxnSpPr>
            <a:stCxn id="6" idx="3"/>
            <a:endCxn id="72" idx="4"/>
          </p:cNvCxnSpPr>
          <p:nvPr/>
        </p:nvCxnSpPr>
        <p:spPr bwMode="auto">
          <a:xfrm>
            <a:off x="3791747" y="3409522"/>
            <a:ext cx="723267" cy="700842"/>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grpSp>
        <p:nvGrpSpPr>
          <p:cNvPr id="120" name="Group 119"/>
          <p:cNvGrpSpPr/>
          <p:nvPr/>
        </p:nvGrpSpPr>
        <p:grpSpPr>
          <a:xfrm>
            <a:off x="6295494" y="4269643"/>
            <a:ext cx="848580" cy="609590"/>
            <a:chOff x="5446475" y="4941545"/>
            <a:chExt cx="848580" cy="609590"/>
          </a:xfrm>
        </p:grpSpPr>
        <p:grpSp>
          <p:nvGrpSpPr>
            <p:cNvPr id="121" name="Group 120"/>
            <p:cNvGrpSpPr/>
            <p:nvPr/>
          </p:nvGrpSpPr>
          <p:grpSpPr>
            <a:xfrm>
              <a:off x="5446475" y="5018050"/>
              <a:ext cx="784207" cy="533085"/>
              <a:chOff x="523412" y="4841823"/>
              <a:chExt cx="1493999" cy="1015584"/>
            </a:xfrm>
          </p:grpSpPr>
          <p:sp>
            <p:nvSpPr>
              <p:cNvPr id="129" name="Oval 128"/>
              <p:cNvSpPr/>
              <p:nvPr/>
            </p:nvSpPr>
            <p:spPr bwMode="auto">
              <a:xfrm>
                <a:off x="929390" y="5565099"/>
                <a:ext cx="682053" cy="292308"/>
              </a:xfrm>
              <a:prstGeom prst="ellipse">
                <a:avLst/>
              </a:prstGeom>
              <a:solidFill>
                <a:srgbClr val="B2D0DA"/>
              </a:solidFill>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130" name="Rectangle 129"/>
              <p:cNvSpPr/>
              <p:nvPr/>
            </p:nvSpPr>
            <p:spPr bwMode="auto">
              <a:xfrm>
                <a:off x="929390" y="5044190"/>
                <a:ext cx="682053" cy="674558"/>
              </a:xfrm>
              <a:prstGeom prst="rect">
                <a:avLst/>
              </a:prstGeom>
              <a:solidFill>
                <a:srgbClr val="B2D0DA"/>
              </a:solidFill>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nvGrpSpPr>
              <p:cNvPr id="131" name="Group 130"/>
              <p:cNvGrpSpPr/>
              <p:nvPr/>
            </p:nvGrpSpPr>
            <p:grpSpPr>
              <a:xfrm>
                <a:off x="523412" y="5033615"/>
                <a:ext cx="401367" cy="146085"/>
                <a:chOff x="538402" y="5033615"/>
                <a:chExt cx="401367" cy="146085"/>
              </a:xfrm>
            </p:grpSpPr>
            <p:cxnSp>
              <p:nvCxnSpPr>
                <p:cNvPr id="147" name="Straight Connector 146"/>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148" name="Group 147"/>
                <p:cNvGrpSpPr/>
                <p:nvPr/>
              </p:nvGrpSpPr>
              <p:grpSpPr>
                <a:xfrm>
                  <a:off x="647399" y="5033615"/>
                  <a:ext cx="199398" cy="146085"/>
                  <a:chOff x="224118" y="2972579"/>
                  <a:chExt cx="327372" cy="239842"/>
                </a:xfrm>
              </p:grpSpPr>
              <p:sp>
                <p:nvSpPr>
                  <p:cNvPr id="149" name="Isosceles Triangle 148"/>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150" name="Isosceles Triangle 149"/>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132" name="Group 131"/>
              <p:cNvGrpSpPr/>
              <p:nvPr/>
            </p:nvGrpSpPr>
            <p:grpSpPr>
              <a:xfrm>
                <a:off x="1055882" y="4841823"/>
                <a:ext cx="425559" cy="760752"/>
                <a:chOff x="1070872" y="4841823"/>
                <a:chExt cx="425559" cy="760752"/>
              </a:xfrm>
            </p:grpSpPr>
            <p:grpSp>
              <p:nvGrpSpPr>
                <p:cNvPr id="143" name="Group 142"/>
                <p:cNvGrpSpPr/>
                <p:nvPr/>
              </p:nvGrpSpPr>
              <p:grpSpPr>
                <a:xfrm>
                  <a:off x="1070872" y="5511384"/>
                  <a:ext cx="425559" cy="91191"/>
                  <a:chOff x="1161823" y="6109742"/>
                  <a:chExt cx="1364106" cy="292308"/>
                </a:xfrm>
              </p:grpSpPr>
              <p:sp>
                <p:nvSpPr>
                  <p:cNvPr id="145" name="Oval 144"/>
                  <p:cNvSpPr/>
                  <p:nvPr/>
                </p:nvSpPr>
                <p:spPr bwMode="auto">
                  <a:xfrm>
                    <a:off x="1161823" y="6109742"/>
                    <a:ext cx="682053" cy="292308"/>
                  </a:xfrm>
                  <a:prstGeom prst="ellips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146" name="Oval 145"/>
                  <p:cNvSpPr/>
                  <p:nvPr/>
                </p:nvSpPr>
                <p:spPr bwMode="auto">
                  <a:xfrm>
                    <a:off x="1843876" y="6109742"/>
                    <a:ext cx="682053" cy="292308"/>
                  </a:xfrm>
                  <a:prstGeom prst="ellips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cxnSp>
              <p:nvCxnSpPr>
                <p:cNvPr id="144" name="Straight Connector 143"/>
                <p:cNvCxnSpPr/>
                <p:nvPr/>
              </p:nvCxnSpPr>
              <p:spPr bwMode="auto">
                <a:xfrm>
                  <a:off x="1283652" y="4841823"/>
                  <a:ext cx="0" cy="715156"/>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nvGrpSpPr>
              <p:cNvPr id="133" name="Group 132"/>
              <p:cNvGrpSpPr/>
              <p:nvPr/>
            </p:nvGrpSpPr>
            <p:grpSpPr>
              <a:xfrm>
                <a:off x="524011" y="5266621"/>
                <a:ext cx="401367" cy="146085"/>
                <a:chOff x="538402" y="5033615"/>
                <a:chExt cx="401367" cy="146085"/>
              </a:xfrm>
            </p:grpSpPr>
            <p:cxnSp>
              <p:nvCxnSpPr>
                <p:cNvPr id="139" name="Straight Connector 138"/>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140" name="Group 139"/>
                <p:cNvGrpSpPr/>
                <p:nvPr/>
              </p:nvGrpSpPr>
              <p:grpSpPr>
                <a:xfrm>
                  <a:off x="647399" y="5033615"/>
                  <a:ext cx="199398" cy="146085"/>
                  <a:chOff x="224118" y="2972579"/>
                  <a:chExt cx="327372" cy="239842"/>
                </a:xfrm>
              </p:grpSpPr>
              <p:sp>
                <p:nvSpPr>
                  <p:cNvPr id="141" name="Isosceles Triangle 140"/>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142" name="Isosceles Triangle 141"/>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nvGrpSpPr>
              <p:cNvPr id="134" name="Group 133"/>
              <p:cNvGrpSpPr/>
              <p:nvPr/>
            </p:nvGrpSpPr>
            <p:grpSpPr>
              <a:xfrm>
                <a:off x="1616044" y="5529532"/>
                <a:ext cx="401367" cy="146085"/>
                <a:chOff x="538402" y="5033615"/>
                <a:chExt cx="401367" cy="146085"/>
              </a:xfrm>
            </p:grpSpPr>
            <p:cxnSp>
              <p:nvCxnSpPr>
                <p:cNvPr id="135" name="Straight Connector 134"/>
                <p:cNvCxnSpPr/>
                <p:nvPr/>
              </p:nvCxnSpPr>
              <p:spPr bwMode="auto">
                <a:xfrm>
                  <a:off x="538402" y="5114144"/>
                  <a:ext cx="401367" cy="0"/>
                </a:xfrm>
                <a:prstGeom prst="lin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nvGrpSpPr>
                <p:cNvPr id="136" name="Group 135"/>
                <p:cNvGrpSpPr/>
                <p:nvPr/>
              </p:nvGrpSpPr>
              <p:grpSpPr>
                <a:xfrm>
                  <a:off x="647399" y="5033615"/>
                  <a:ext cx="199398" cy="146085"/>
                  <a:chOff x="224118" y="2972579"/>
                  <a:chExt cx="327372" cy="239842"/>
                </a:xfrm>
              </p:grpSpPr>
              <p:sp>
                <p:nvSpPr>
                  <p:cNvPr id="137" name="Isosceles Triangle 136"/>
                  <p:cNvSpPr/>
                  <p:nvPr/>
                </p:nvSpPr>
                <p:spPr bwMode="auto">
                  <a:xfrm rot="5400000">
                    <a:off x="187936"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sp>
                <p:nvSpPr>
                  <p:cNvPr id="138" name="Isosceles Triangle 137"/>
                  <p:cNvSpPr/>
                  <p:nvPr/>
                </p:nvSpPr>
                <p:spPr bwMode="auto">
                  <a:xfrm rot="16200000" flipH="1">
                    <a:off x="347831" y="3008761"/>
                    <a:ext cx="239842" cy="167477"/>
                  </a:xfrm>
                  <a:prstGeom prst="triangle">
                    <a:avLst/>
                  </a:prstGeom>
                  <a:ln w="19050">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grpSp>
          </p:grpSp>
        </p:grpSp>
        <p:grpSp>
          <p:nvGrpSpPr>
            <p:cNvPr id="122" name="Group 121"/>
            <p:cNvGrpSpPr/>
            <p:nvPr/>
          </p:nvGrpSpPr>
          <p:grpSpPr>
            <a:xfrm>
              <a:off x="5893254" y="4941545"/>
              <a:ext cx="401801" cy="309178"/>
              <a:chOff x="3431300" y="2837981"/>
              <a:chExt cx="512171" cy="394105"/>
            </a:xfrm>
          </p:grpSpPr>
          <p:sp>
            <p:nvSpPr>
              <p:cNvPr id="123" name="Rectangle 122"/>
              <p:cNvSpPr/>
              <p:nvPr/>
            </p:nvSpPr>
            <p:spPr bwMode="auto">
              <a:xfrm>
                <a:off x="3431300" y="2837981"/>
                <a:ext cx="512171" cy="394105"/>
              </a:xfrm>
              <a:prstGeom prst="rect">
                <a:avLst/>
              </a:prstGeom>
              <a:solidFill>
                <a:schemeClr val="bg1"/>
              </a:solidFill>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dirty="0">
                  <a:solidFill>
                    <a:srgbClr val="295C79"/>
                  </a:solidFill>
                  <a:latin typeface="Calibri" panose="020F0502020204030204" pitchFamily="34" charset="0"/>
                </a:endParaRPr>
              </a:p>
            </p:txBody>
          </p:sp>
          <p:cxnSp>
            <p:nvCxnSpPr>
              <p:cNvPr id="124" name="Straight Connector 123"/>
              <p:cNvCxnSpPr/>
              <p:nvPr/>
            </p:nvCxnSpPr>
            <p:spPr bwMode="auto">
              <a:xfrm>
                <a:off x="3485708" y="2921766"/>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25" name="Straight Connector 124"/>
              <p:cNvCxnSpPr/>
              <p:nvPr/>
            </p:nvCxnSpPr>
            <p:spPr bwMode="auto">
              <a:xfrm>
                <a:off x="3485708" y="2978875"/>
                <a:ext cx="26757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26" name="Straight Connector 125"/>
              <p:cNvCxnSpPr/>
              <p:nvPr/>
            </p:nvCxnSpPr>
            <p:spPr bwMode="auto">
              <a:xfrm>
                <a:off x="3485708" y="3035984"/>
                <a:ext cx="31329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27" name="Straight Connector 126"/>
              <p:cNvCxnSpPr/>
              <p:nvPr/>
            </p:nvCxnSpPr>
            <p:spPr bwMode="auto">
              <a:xfrm>
                <a:off x="3485708" y="3093093"/>
                <a:ext cx="401367"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28" name="Straight Connector 127"/>
              <p:cNvCxnSpPr/>
              <p:nvPr/>
            </p:nvCxnSpPr>
            <p:spPr bwMode="auto">
              <a:xfrm>
                <a:off x="3485708" y="3150202"/>
                <a:ext cx="355205" cy="0"/>
              </a:xfrm>
              <a:prstGeom prst="line">
                <a:avLst/>
              </a:prstGeom>
              <a:ln w="22225">
                <a:solidFill>
                  <a:srgbClr val="2A5D7A"/>
                </a:solidFill>
                <a:headEnd type="none" w="med" len="med"/>
                <a:tailEnd type="none" w="med" len="med"/>
              </a:ln>
            </p:spPr>
            <p:style>
              <a:lnRef idx="2">
                <a:schemeClr val="dk1"/>
              </a:lnRef>
              <a:fillRef idx="1">
                <a:schemeClr val="lt1"/>
              </a:fillRef>
              <a:effectRef idx="0">
                <a:schemeClr val="dk1"/>
              </a:effectRef>
              <a:fontRef idx="minor">
                <a:schemeClr val="dk1"/>
              </a:fontRef>
            </p:style>
          </p:cxnSp>
        </p:grpSp>
      </p:grpSp>
      <p:cxnSp>
        <p:nvCxnSpPr>
          <p:cNvPr id="151" name="Elbow Connector 150"/>
          <p:cNvCxnSpPr>
            <a:stCxn id="53" idx="3"/>
            <a:endCxn id="10" idx="1"/>
          </p:cNvCxnSpPr>
          <p:nvPr/>
        </p:nvCxnSpPr>
        <p:spPr bwMode="auto">
          <a:xfrm flipV="1">
            <a:off x="5028914" y="3522082"/>
            <a:ext cx="451114" cy="694191"/>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152" name="TextBox 13"/>
          <p:cNvSpPr txBox="1"/>
          <p:nvPr/>
        </p:nvSpPr>
        <p:spPr bwMode="gray">
          <a:xfrm>
            <a:off x="3897443" y="4445609"/>
            <a:ext cx="1006924" cy="293670"/>
          </a:xfrm>
          <a:prstGeom prst="rect">
            <a:avLst/>
          </a:prstGeom>
          <a:noFill/>
        </p:spPr>
        <p:txBody>
          <a:bodyPr wrap="square" lIns="0" tIns="0" rIns="0" bIns="0" rtlCol="0">
            <a:spAutoFit/>
          </a:bodyPr>
          <a:lstStyle/>
          <a:p>
            <a:pPr algn="ctr" eaLnBrk="0" hangingPunct="0"/>
            <a:r>
              <a:rPr lang="en-GB" sz="954" dirty="0">
                <a:solidFill>
                  <a:schemeClr val="tx1">
                    <a:lumMod val="95000"/>
                    <a:lumOff val="5000"/>
                  </a:schemeClr>
                </a:solidFill>
                <a:latin typeface="Calibri" panose="020F0502020204030204" pitchFamily="34" charset="0"/>
                <a:cs typeface="Calibri" pitchFamily="34" charset="0"/>
              </a:rPr>
              <a:t>Model of experimental setup</a:t>
            </a:r>
          </a:p>
        </p:txBody>
      </p:sp>
      <p:cxnSp>
        <p:nvCxnSpPr>
          <p:cNvPr id="153" name="Elbow Connector 152"/>
          <p:cNvCxnSpPr>
            <a:stCxn id="5" idx="2"/>
            <a:endCxn id="11" idx="3"/>
          </p:cNvCxnSpPr>
          <p:nvPr/>
        </p:nvCxnSpPr>
        <p:spPr bwMode="auto">
          <a:xfrm rot="5400000">
            <a:off x="5857449" y="4499709"/>
            <a:ext cx="1623420" cy="1778597"/>
          </a:xfrm>
          <a:prstGeom prst="bentConnector2">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154" name="TextBox 13"/>
          <p:cNvSpPr txBox="1"/>
          <p:nvPr/>
        </p:nvSpPr>
        <p:spPr bwMode="gray">
          <a:xfrm>
            <a:off x="3799565" y="1024076"/>
            <a:ext cx="2631498" cy="276999"/>
          </a:xfrm>
          <a:prstGeom prst="rect">
            <a:avLst/>
          </a:prstGeom>
          <a:noFill/>
        </p:spPr>
        <p:txBody>
          <a:bodyPr wrap="square" lIns="0" tIns="0" rIns="0" bIns="0" rtlCol="0">
            <a:spAutoFit/>
          </a:bodyPr>
          <a:lstStyle/>
          <a:p>
            <a:pPr eaLnBrk="0" hangingPunct="0"/>
            <a:r>
              <a:rPr lang="en-GB" sz="1800" dirty="0">
                <a:solidFill>
                  <a:srgbClr val="295C79"/>
                </a:solidFill>
                <a:latin typeface="Calibri" panose="020F0502020204030204" pitchFamily="34" charset="0"/>
                <a:ea typeface="+mn-ea"/>
                <a:cs typeface="+mn-cs"/>
              </a:rPr>
              <a:t>Model validation cycle</a:t>
            </a:r>
          </a:p>
        </p:txBody>
      </p:sp>
      <p:sp>
        <p:nvSpPr>
          <p:cNvPr id="155" name="TextBox 13"/>
          <p:cNvSpPr txBox="1"/>
          <p:nvPr/>
        </p:nvSpPr>
        <p:spPr bwMode="gray">
          <a:xfrm>
            <a:off x="8163997" y="3918570"/>
            <a:ext cx="518890" cy="184666"/>
          </a:xfrm>
          <a:prstGeom prst="rect">
            <a:avLst/>
          </a:prstGeom>
          <a:noFill/>
        </p:spPr>
        <p:txBody>
          <a:bodyPr wrap="square" lIns="0" tIns="0" rIns="0" bIns="0" rtlCol="0">
            <a:spAutoFit/>
          </a:bodyPr>
          <a:lstStyle/>
          <a:p>
            <a:pPr algn="r" eaLnBrk="0" hangingPunct="0"/>
            <a:r>
              <a:rPr lang="en-GB" sz="1200" dirty="0">
                <a:solidFill>
                  <a:srgbClr val="006583"/>
                </a:solidFill>
                <a:latin typeface="Calibri" panose="020F0502020204030204" pitchFamily="34" charset="0"/>
                <a:cs typeface="Calibri" pitchFamily="34" charset="0"/>
              </a:rPr>
              <a:t>Success</a:t>
            </a:r>
          </a:p>
        </p:txBody>
      </p:sp>
      <p:cxnSp>
        <p:nvCxnSpPr>
          <p:cNvPr id="156" name="Elbow Connector 155"/>
          <p:cNvCxnSpPr>
            <a:stCxn id="158" idx="3"/>
          </p:cNvCxnSpPr>
          <p:nvPr/>
        </p:nvCxnSpPr>
        <p:spPr bwMode="auto">
          <a:xfrm flipV="1">
            <a:off x="8187215" y="4183741"/>
            <a:ext cx="656601" cy="1"/>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sp>
        <p:nvSpPr>
          <p:cNvPr id="157" name="Rounded Rectangle 156"/>
          <p:cNvSpPr/>
          <p:nvPr/>
        </p:nvSpPr>
        <p:spPr bwMode="auto">
          <a:xfrm>
            <a:off x="5481784" y="3250850"/>
            <a:ext cx="1244184" cy="531215"/>
          </a:xfrm>
          <a:prstGeom prst="roundRect">
            <a:avLst/>
          </a:prstGeom>
          <a:noFill/>
          <a:ln w="34925">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400" dirty="0">
              <a:solidFill>
                <a:schemeClr val="bg1"/>
              </a:solidFill>
              <a:latin typeface="Calibri" panose="020F0502020204030204" pitchFamily="34" charset="0"/>
            </a:endParaRPr>
          </a:p>
        </p:txBody>
      </p:sp>
      <p:sp>
        <p:nvSpPr>
          <p:cNvPr id="158" name="Rounded Rectangle 157"/>
          <p:cNvSpPr/>
          <p:nvPr/>
        </p:nvSpPr>
        <p:spPr bwMode="auto">
          <a:xfrm>
            <a:off x="6943031" y="3766246"/>
            <a:ext cx="1244184" cy="834991"/>
          </a:xfrm>
          <a:prstGeom prst="roundRect">
            <a:avLst/>
          </a:prstGeom>
          <a:noFill/>
          <a:ln w="34925">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400" dirty="0">
              <a:solidFill>
                <a:schemeClr val="bg1"/>
              </a:solidFill>
              <a:latin typeface="Calibri" panose="020F0502020204030204" pitchFamily="34" charset="0"/>
            </a:endParaRPr>
          </a:p>
        </p:txBody>
      </p:sp>
      <p:sp>
        <p:nvSpPr>
          <p:cNvPr id="159" name="Rounded Rectangle 158"/>
          <p:cNvSpPr/>
          <p:nvPr/>
        </p:nvSpPr>
        <p:spPr bwMode="auto">
          <a:xfrm>
            <a:off x="4459005" y="1419506"/>
            <a:ext cx="1244184" cy="572312"/>
          </a:xfrm>
          <a:prstGeom prst="roundRect">
            <a:avLst/>
          </a:prstGeom>
          <a:noFill/>
          <a:ln w="34925">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400" dirty="0">
              <a:solidFill>
                <a:schemeClr val="bg1"/>
              </a:solidFill>
              <a:latin typeface="Calibri" panose="020F0502020204030204" pitchFamily="34" charset="0"/>
            </a:endParaRPr>
          </a:p>
        </p:txBody>
      </p:sp>
      <p:grpSp>
        <p:nvGrpSpPr>
          <p:cNvPr id="160" name="Group 159"/>
          <p:cNvGrpSpPr/>
          <p:nvPr/>
        </p:nvGrpSpPr>
        <p:grpSpPr>
          <a:xfrm>
            <a:off x="2533674" y="1433426"/>
            <a:ext cx="1244773" cy="562894"/>
            <a:chOff x="1614339" y="4384377"/>
            <a:chExt cx="1244773" cy="562894"/>
          </a:xfrm>
        </p:grpSpPr>
        <p:sp>
          <p:nvSpPr>
            <p:cNvPr id="161" name="Right Arrow 160"/>
            <p:cNvSpPr/>
            <p:nvPr/>
          </p:nvSpPr>
          <p:spPr bwMode="auto">
            <a:xfrm>
              <a:off x="1614339" y="4384377"/>
              <a:ext cx="1244773" cy="562894"/>
            </a:xfrm>
            <a:prstGeom prst="rightArrow">
              <a:avLst>
                <a:gd name="adj1" fmla="val 100000"/>
                <a:gd name="adj2" fmla="val 40054"/>
              </a:avLst>
            </a:prstGeom>
            <a:gradFill>
              <a:gsLst>
                <a:gs pos="0">
                  <a:srgbClr val="FFC000"/>
                </a:gs>
                <a:gs pos="100000">
                  <a:schemeClr val="tx2"/>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sp>
          <p:nvSpPr>
            <p:cNvPr id="162" name="TextBox 161"/>
            <p:cNvSpPr txBox="1"/>
            <p:nvPr/>
          </p:nvSpPr>
          <p:spPr>
            <a:xfrm>
              <a:off x="1626538" y="4533835"/>
              <a:ext cx="1087167" cy="307777"/>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Import data</a:t>
              </a:r>
            </a:p>
          </p:txBody>
        </p:sp>
      </p:grpSp>
      <p:grpSp>
        <p:nvGrpSpPr>
          <p:cNvPr id="163" name="Group 162"/>
          <p:cNvGrpSpPr/>
          <p:nvPr/>
        </p:nvGrpSpPr>
        <p:grpSpPr>
          <a:xfrm>
            <a:off x="8796004" y="3890602"/>
            <a:ext cx="1176489" cy="570055"/>
            <a:chOff x="7885710" y="4823390"/>
            <a:chExt cx="1246097" cy="562894"/>
          </a:xfrm>
        </p:grpSpPr>
        <p:sp>
          <p:nvSpPr>
            <p:cNvPr id="164" name="Right Arrow 163"/>
            <p:cNvSpPr/>
            <p:nvPr/>
          </p:nvSpPr>
          <p:spPr bwMode="auto">
            <a:xfrm>
              <a:off x="7887034" y="4823390"/>
              <a:ext cx="1244773" cy="562894"/>
            </a:xfrm>
            <a:prstGeom prst="rightArrow">
              <a:avLst>
                <a:gd name="adj1" fmla="val 100000"/>
                <a:gd name="adj2" fmla="val 40054"/>
              </a:avLst>
            </a:prstGeom>
            <a:gradFill>
              <a:gsLst>
                <a:gs pos="0">
                  <a:srgbClr val="FFC000"/>
                </a:gs>
                <a:gs pos="100000">
                  <a:schemeClr val="tx2"/>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sp>
          <p:nvSpPr>
            <p:cNvPr id="165" name="TextBox 164"/>
            <p:cNvSpPr txBox="1"/>
            <p:nvPr/>
          </p:nvSpPr>
          <p:spPr>
            <a:xfrm>
              <a:off x="7885710" y="4851237"/>
              <a:ext cx="1087167" cy="523220"/>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Validated model</a:t>
              </a:r>
            </a:p>
          </p:txBody>
        </p:sp>
      </p:grpSp>
      <p:cxnSp>
        <p:nvCxnSpPr>
          <p:cNvPr id="166" name="Elbow Connector 165"/>
          <p:cNvCxnSpPr>
            <a:stCxn id="21" idx="0"/>
          </p:cNvCxnSpPr>
          <p:nvPr/>
        </p:nvCxnSpPr>
        <p:spPr bwMode="auto">
          <a:xfrm rot="16200000" flipV="1">
            <a:off x="1546590" y="2615631"/>
            <a:ext cx="909988" cy="4094"/>
          </a:xfrm>
          <a:prstGeom prst="bentConnector3">
            <a:avLst>
              <a:gd name="adj1" fmla="val 50000"/>
            </a:avLst>
          </a:prstGeom>
          <a:ln w="63500">
            <a:solidFill>
              <a:srgbClr val="B2D0DA"/>
            </a:solidFill>
            <a:headEnd type="none" w="med" len="med"/>
            <a:tailEnd type="triangle"/>
          </a:ln>
        </p:spPr>
        <p:style>
          <a:lnRef idx="2">
            <a:schemeClr val="dk1"/>
          </a:lnRef>
          <a:fillRef idx="1">
            <a:schemeClr val="lt1"/>
          </a:fillRef>
          <a:effectRef idx="0">
            <a:schemeClr val="dk1"/>
          </a:effectRef>
          <a:fontRef idx="minor">
            <a:schemeClr val="dk1"/>
          </a:fontRef>
        </p:style>
      </p:cxnSp>
      <p:grpSp>
        <p:nvGrpSpPr>
          <p:cNvPr id="167" name="Group 166"/>
          <p:cNvGrpSpPr/>
          <p:nvPr/>
        </p:nvGrpSpPr>
        <p:grpSpPr>
          <a:xfrm>
            <a:off x="2524994" y="3060296"/>
            <a:ext cx="1273801" cy="646331"/>
            <a:chOff x="1077772" y="5857184"/>
            <a:chExt cx="1273801" cy="646331"/>
          </a:xfrm>
        </p:grpSpPr>
        <p:sp>
          <p:nvSpPr>
            <p:cNvPr id="168" name="Right Arrow 167"/>
            <p:cNvSpPr/>
            <p:nvPr/>
          </p:nvSpPr>
          <p:spPr bwMode="auto">
            <a:xfrm>
              <a:off x="1106800" y="5921724"/>
              <a:ext cx="1244773" cy="562894"/>
            </a:xfrm>
            <a:prstGeom prst="rightArrow">
              <a:avLst>
                <a:gd name="adj1" fmla="val 100000"/>
                <a:gd name="adj2" fmla="val 40054"/>
              </a:avLst>
            </a:prstGeom>
            <a:gradFill>
              <a:gsLst>
                <a:gs pos="0">
                  <a:srgbClr val="FFC000"/>
                </a:gs>
                <a:gs pos="100000">
                  <a:schemeClr val="tx2"/>
                </a:gs>
                <a:gs pos="100000">
                  <a:srgbClr val="B2D0DA"/>
                </a:gs>
              </a:gsLst>
              <a:lin ang="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hangingPunct="0"/>
              <a:endParaRPr lang="en-GB" sz="1800" i="1" dirty="0">
                <a:solidFill>
                  <a:schemeClr val="tx1"/>
                </a:solidFill>
                <a:latin typeface="Calibri" panose="020F0502020204030204" pitchFamily="34" charset="0"/>
              </a:endParaRPr>
            </a:p>
          </p:txBody>
        </p:sp>
        <p:sp>
          <p:nvSpPr>
            <p:cNvPr id="169" name="TextBox 168"/>
            <p:cNvSpPr txBox="1"/>
            <p:nvPr/>
          </p:nvSpPr>
          <p:spPr>
            <a:xfrm>
              <a:off x="1077772" y="5857184"/>
              <a:ext cx="1087167" cy="646331"/>
            </a:xfrm>
            <a:prstGeom prst="rect">
              <a:avLst/>
            </a:prstGeom>
            <a:noFill/>
          </p:spPr>
          <p:txBody>
            <a:bodyPr wrap="square" rtlCol="0">
              <a:spAutoFit/>
            </a:bodyPr>
            <a:lstStyle/>
            <a:p>
              <a:pPr algn="ctr" eaLnBrk="0" hangingPunct="0"/>
              <a:r>
                <a:rPr lang="en-GB" sz="1400" dirty="0">
                  <a:solidFill>
                    <a:srgbClr val="295C79"/>
                  </a:solidFill>
                  <a:latin typeface="Calibri" panose="020F0502020204030204" pitchFamily="34" charset="0"/>
                  <a:ea typeface="+mn-ea"/>
                  <a:cs typeface="+mn-cs"/>
                </a:rPr>
                <a:t>Model</a:t>
              </a:r>
              <a:br>
                <a:rPr lang="en-GB" sz="1400" dirty="0">
                  <a:solidFill>
                    <a:srgbClr val="295C79"/>
                  </a:solidFill>
                  <a:latin typeface="Calibri" panose="020F0502020204030204" pitchFamily="34" charset="0"/>
                  <a:ea typeface="+mn-ea"/>
                  <a:cs typeface="+mn-cs"/>
                </a:rPr>
              </a:br>
              <a:r>
                <a:rPr lang="en-GB" sz="1100" dirty="0">
                  <a:solidFill>
                    <a:srgbClr val="295C79"/>
                  </a:solidFill>
                  <a:latin typeface="Calibri" panose="020F0502020204030204" pitchFamily="34" charset="0"/>
                  <a:ea typeface="+mn-ea"/>
                  <a:cs typeface="+mn-cs"/>
                </a:rPr>
                <a:t>equipment</a:t>
              </a:r>
              <a:br>
                <a:rPr lang="en-GB" sz="1100" dirty="0">
                  <a:solidFill>
                    <a:srgbClr val="295C79"/>
                  </a:solidFill>
                  <a:latin typeface="Calibri" panose="020F0502020204030204" pitchFamily="34" charset="0"/>
                  <a:ea typeface="+mn-ea"/>
                  <a:cs typeface="+mn-cs"/>
                </a:rPr>
              </a:br>
              <a:r>
                <a:rPr lang="en-GB" sz="1100" dirty="0">
                  <a:solidFill>
                    <a:srgbClr val="295C79"/>
                  </a:solidFill>
                  <a:latin typeface="Calibri" panose="020F0502020204030204" pitchFamily="34" charset="0"/>
                  <a:ea typeface="+mn-ea"/>
                  <a:cs typeface="+mn-cs"/>
                </a:rPr>
                <a:t> &amp; sensors</a:t>
              </a:r>
            </a:p>
          </p:txBody>
        </p:sp>
      </p:grpSp>
    </p:spTree>
    <p:extLst>
      <p:ext uri="{BB962C8B-B14F-4D97-AF65-F5344CB8AC3E}">
        <p14:creationId xmlns:p14="http://schemas.microsoft.com/office/powerpoint/2010/main" val="3131719548"/>
      </p:ext>
    </p:extLst>
  </p:cSld>
  <p:clrMapOvr>
    <a:masterClrMapping/>
  </p:clrMapOvr>
</p:sld>
</file>

<file path=ppt/theme/theme1.xml><?xml version="1.0" encoding="utf-8"?>
<a:theme xmlns:a="http://schemas.openxmlformats.org/drawingml/2006/main" name="PSE presentation template">
  <a:themeElements>
    <a:clrScheme name="">
      <a:dk1>
        <a:srgbClr val="000000"/>
      </a:dk1>
      <a:lt1>
        <a:srgbClr val="FFFFFF"/>
      </a:lt1>
      <a:dk2>
        <a:srgbClr val="FF6600"/>
      </a:dk2>
      <a:lt2>
        <a:srgbClr val="969696"/>
      </a:lt2>
      <a:accent1>
        <a:srgbClr val="FF3300"/>
      </a:accent1>
      <a:accent2>
        <a:srgbClr val="FFFFFF"/>
      </a:accent2>
      <a:accent3>
        <a:srgbClr val="FFFFFF"/>
      </a:accent3>
      <a:accent4>
        <a:srgbClr val="000000"/>
      </a:accent4>
      <a:accent5>
        <a:srgbClr val="FFADAA"/>
      </a:accent5>
      <a:accent6>
        <a:srgbClr val="E7E7E7"/>
      </a:accent6>
      <a:hlink>
        <a:srgbClr val="FF9933"/>
      </a:hlink>
      <a:folHlink>
        <a:srgbClr val="008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solidFill>
            <a:srgbClr val="085974"/>
          </a:solidFill>
          <a:headEnd type="none" w="med" len="med"/>
          <a:tailEnd type="none" w="med" len="med"/>
        </a:ln>
      </a:spPr>
      <a:bodyPr vert="horz" wrap="square" lIns="91440" tIns="45720" rIns="91440" bIns="45720" numCol="1" rtlCol="0" anchor="ctr" anchorCtr="0" compatLnSpc="1">
        <a:prstTxWarp prst="textNoShape">
          <a:avLst/>
        </a:prstTxWarp>
      </a:bodyPr>
      <a:lstStyle>
        <a:defPPr algn="ctr" eaLnBrk="0" hangingPunct="0">
          <a:defRPr sz="1800" dirty="0">
            <a:solidFill>
              <a:srgbClr val="085974"/>
            </a:solidFill>
            <a:latin typeface="Calibri" panose="020F0502020204030204" pitchFamily="34" charset="0"/>
          </a:defRPr>
        </a:defPPr>
      </a:lstStyle>
      <a:style>
        <a:lnRef idx="2">
          <a:schemeClr val="dk1"/>
        </a:lnRef>
        <a:fillRef idx="1">
          <a:schemeClr val="lt1"/>
        </a:fillRef>
        <a:effectRef idx="0">
          <a:schemeClr val="dk1"/>
        </a:effectRef>
        <a:fontRef idx="minor">
          <a:schemeClr val="dk1"/>
        </a:fontRef>
      </a:style>
    </a:spDef>
    <a:lnDef>
      <a:spPr bwMode="auto">
        <a:ln>
          <a:solidFill>
            <a:srgbClr val="085974"/>
          </a:solidFill>
          <a:headEnd type="none" w="med" len="med"/>
          <a:tailEnd type="none" w="med" len="med"/>
        </a:ln>
      </a:spPr>
      <a:bodyPr/>
      <a:lstStyle/>
      <a:style>
        <a:lnRef idx="2">
          <a:schemeClr val="dk1"/>
        </a:lnRef>
        <a:fillRef idx="1">
          <a:schemeClr val="lt1"/>
        </a:fillRef>
        <a:effectRef idx="0">
          <a:schemeClr val="dk1"/>
        </a:effectRef>
        <a:fontRef idx="minor">
          <a:schemeClr val="dk1"/>
        </a:fontRef>
      </a:style>
    </a:lnDef>
    <a:txDef>
      <a:spPr>
        <a:noFill/>
      </a:spPr>
      <a:bodyPr wrap="square" rtlCol="0">
        <a:spAutoFit/>
      </a:bodyPr>
      <a:lstStyle>
        <a:defPPr>
          <a:defRPr dirty="0" smtClean="0">
            <a:latin typeface="Calibri" pitchFamily="34" charset="0"/>
            <a:cs typeface="Calibri" pitchFamily="34" charset="0"/>
          </a:defRPr>
        </a:defPPr>
      </a:lstStyle>
    </a:txDef>
  </a:objectDefaults>
  <a:extraClrSchemeLst>
    <a:extraClrScheme>
      <a:clrScheme name="PSE AM06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SE AM06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SE AM06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SE AM06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SE AM06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SE AM06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SE AM06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SE AM06 template 8">
        <a:dk1>
          <a:srgbClr val="969696"/>
        </a:dk1>
        <a:lt1>
          <a:srgbClr val="B2B2B2"/>
        </a:lt1>
        <a:dk2>
          <a:srgbClr val="003333"/>
        </a:dk2>
        <a:lt2>
          <a:srgbClr val="FF3300"/>
        </a:lt2>
        <a:accent1>
          <a:srgbClr val="FF3300"/>
        </a:accent1>
        <a:accent2>
          <a:srgbClr val="FFFFFF"/>
        </a:accent2>
        <a:accent3>
          <a:srgbClr val="AAADAD"/>
        </a:accent3>
        <a:accent4>
          <a:srgbClr val="979797"/>
        </a:accent4>
        <a:accent5>
          <a:srgbClr val="FFADAA"/>
        </a:accent5>
        <a:accent6>
          <a:srgbClr val="E7E7E7"/>
        </a:accent6>
        <a:hlink>
          <a:srgbClr val="FF9933"/>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AB7B05E-06A3-4E9D-8984-95BE6F8887E1}" vid="{D78967DC-1298-4AFA-B811-3B0CCCF05A5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rows</Name>
  <PpLayout>32</PpLayout>
  <Index>13</Index>
</p4ppTags>
</file>

<file path=customXml/item10.xml><?xml version="1.0" encoding="utf-8"?>
<p4ppTags>
  <Name>One object (large) + Navigation</Name>
  <PpLayout>32</PpLayout>
  <Index>17</Index>
</p4ppTags>
</file>

<file path=customXml/item11.xml><?xml version="1.0" encoding="utf-8"?>
<p4ppTags>
  <Name>Three columns + Navigation</Name>
  <PpLayout>32</PpLayout>
  <Index>20</Index>
</p4ppTags>
</file>

<file path=customXml/item12.xml><?xml version="1.0" encoding="utf-8"?>
<p4ppTags>
  <Name>One object (small)</Name>
  <PpLayout>16</PpLayout>
  <Index>11</Index>
</p4ppTags>
</file>

<file path=customXml/item13.xml><?xml version="1.0" encoding="utf-8"?>
<p4ppTags>
  <Name>Two columns + Navigation</Name>
  <PpLayout>32</PpLayout>
  <Index>19</Index>
</p4ppTags>
</file>

<file path=customXml/item14.xml><?xml version="1.0" encoding="utf-8"?>
<p4ppTags>
  <Name>Free Content</Name>
  <PpLayout>11</PpLayout>
  <Index>9</Index>
</p4ppTags>
</file>

<file path=customXml/item15.xml><?xml version="1.0" encoding="utf-8"?>
<p4ppTags>
  <Name>Free Content + Navigation</Name>
  <PpLayout>32</PpLayout>
  <Index>16</Index>
</p4ppTags>
</file>

<file path=customXml/item2.xml><?xml version="1.0" encoding="utf-8"?>
<p4ppTags>
  <Name>Two columns</Name>
  <PpLayout>29</PpLayout>
  <Index>12</Index>
</p4ppTags>
</file>

<file path=customXml/item3.xml><?xml version="1.0" encoding="utf-8"?>
<p4ppTags>
  <Name>Three columns</Name>
  <PpLayout>32</PpLayout>
  <Index>14</Index>
</p4ppTags>
</file>

<file path=customXml/item4.xml><?xml version="1.0" encoding="utf-8"?>
<p4ppTags>
  <Name>One object (small) + Navigation</Name>
  <PpLayout>32</PpLayout>
  <Index>18</Index>
</p4ppTags>
</file>

<file path=customXml/item5.xml><?xml version="1.0" encoding="utf-8"?>
<p4ppTags>
  <Name>Two rows + Navigation</Name>
  <PpLayout>32</PpLayout>
  <Index>21</Index>
</p4ppTags>
</file>

<file path=customXml/item6.xml><?xml version="1.0" encoding="utf-8"?>
<p4ppTags>
  <Name>One object (large)</Name>
  <PpLayout>16</PpLayout>
  <Index>10</Index>
</p4ppTags>
</file>

<file path=customXml/item7.xml><?xml version="1.0" encoding="utf-8"?>
<p4ppTags>
  <Name>Four objects + Navigation</Name>
  <PpLayout>32</PpLayout>
  <Index>22</Index>
</p4ppTags>
</file>

<file path=customXml/item8.xml><?xml version="1.0" encoding="utf-8"?>
<p4ppTags>
  <Name>Four objects</Name>
  <PpLayout>24</PpLayout>
  <Index>15</Index>
</p4ppTags>
</file>

<file path=customXml/item9.xml><?xml version="1.0" encoding="utf-8"?>
<p4ppTags>
  <Name>Text + Index</Name>
  <PpLayout>32</PpLayout>
  <Index>8</Index>
</p4ppTags>
</file>

<file path=customXml/itemProps1.xml><?xml version="1.0" encoding="utf-8"?>
<ds:datastoreItem xmlns:ds="http://schemas.openxmlformats.org/officeDocument/2006/customXml" ds:itemID="{38AB8DE4-FD9B-4166-BEC3-3F1753596133}">
  <ds:schemaRefs/>
</ds:datastoreItem>
</file>

<file path=customXml/itemProps10.xml><?xml version="1.0" encoding="utf-8"?>
<ds:datastoreItem xmlns:ds="http://schemas.openxmlformats.org/officeDocument/2006/customXml" ds:itemID="{B27F640E-84DF-4F97-BC70-D045F1E6594F}">
  <ds:schemaRefs/>
</ds:datastoreItem>
</file>

<file path=customXml/itemProps11.xml><?xml version="1.0" encoding="utf-8"?>
<ds:datastoreItem xmlns:ds="http://schemas.openxmlformats.org/officeDocument/2006/customXml" ds:itemID="{85D77EE6-52B7-48BE-9EDB-748F1EBB53DE}">
  <ds:schemaRefs/>
</ds:datastoreItem>
</file>

<file path=customXml/itemProps12.xml><?xml version="1.0" encoding="utf-8"?>
<ds:datastoreItem xmlns:ds="http://schemas.openxmlformats.org/officeDocument/2006/customXml" ds:itemID="{1618AA06-B22E-4D19-9680-0D7830426729}">
  <ds:schemaRefs/>
</ds:datastoreItem>
</file>

<file path=customXml/itemProps13.xml><?xml version="1.0" encoding="utf-8"?>
<ds:datastoreItem xmlns:ds="http://schemas.openxmlformats.org/officeDocument/2006/customXml" ds:itemID="{D7BABA95-BFFE-422B-8591-3271669EEA88}">
  <ds:schemaRefs/>
</ds:datastoreItem>
</file>

<file path=customXml/itemProps14.xml><?xml version="1.0" encoding="utf-8"?>
<ds:datastoreItem xmlns:ds="http://schemas.openxmlformats.org/officeDocument/2006/customXml" ds:itemID="{9AD81090-A5E8-47A5-9DBC-69454FF7F364}">
  <ds:schemaRefs/>
</ds:datastoreItem>
</file>

<file path=customXml/itemProps15.xml><?xml version="1.0" encoding="utf-8"?>
<ds:datastoreItem xmlns:ds="http://schemas.openxmlformats.org/officeDocument/2006/customXml" ds:itemID="{7CC5F709-E74B-4E5F-A728-923D5062EBEF}">
  <ds:schemaRefs/>
</ds:datastoreItem>
</file>

<file path=customXml/itemProps2.xml><?xml version="1.0" encoding="utf-8"?>
<ds:datastoreItem xmlns:ds="http://schemas.openxmlformats.org/officeDocument/2006/customXml" ds:itemID="{1666F4C2-68F5-4840-A44A-1A646C0925A1}">
  <ds:schemaRefs/>
</ds:datastoreItem>
</file>

<file path=customXml/itemProps3.xml><?xml version="1.0" encoding="utf-8"?>
<ds:datastoreItem xmlns:ds="http://schemas.openxmlformats.org/officeDocument/2006/customXml" ds:itemID="{15CF3461-70D1-4B54-AFAB-DAFDA0A238CD}">
  <ds:schemaRefs/>
</ds:datastoreItem>
</file>

<file path=customXml/itemProps4.xml><?xml version="1.0" encoding="utf-8"?>
<ds:datastoreItem xmlns:ds="http://schemas.openxmlformats.org/officeDocument/2006/customXml" ds:itemID="{D9FE249F-833E-4CF0-BECB-552D01D7DC9E}">
  <ds:schemaRefs/>
</ds:datastoreItem>
</file>

<file path=customXml/itemProps5.xml><?xml version="1.0" encoding="utf-8"?>
<ds:datastoreItem xmlns:ds="http://schemas.openxmlformats.org/officeDocument/2006/customXml" ds:itemID="{6C79E4F8-DCFB-483C-880A-AEEC6AAFC838}">
  <ds:schemaRefs/>
</ds:datastoreItem>
</file>

<file path=customXml/itemProps6.xml><?xml version="1.0" encoding="utf-8"?>
<ds:datastoreItem xmlns:ds="http://schemas.openxmlformats.org/officeDocument/2006/customXml" ds:itemID="{80661B8B-A327-44F9-823B-4D9EE0B3EC78}">
  <ds:schemaRefs/>
</ds:datastoreItem>
</file>

<file path=customXml/itemProps7.xml><?xml version="1.0" encoding="utf-8"?>
<ds:datastoreItem xmlns:ds="http://schemas.openxmlformats.org/officeDocument/2006/customXml" ds:itemID="{EAB520BC-C6EC-457E-8AB5-55DB67C86858}">
  <ds:schemaRefs/>
</ds:datastoreItem>
</file>

<file path=customXml/itemProps8.xml><?xml version="1.0" encoding="utf-8"?>
<ds:datastoreItem xmlns:ds="http://schemas.openxmlformats.org/officeDocument/2006/customXml" ds:itemID="{1581BFFB-B4CE-47A8-BE77-DC1339B1E5A7}">
  <ds:schemaRefs/>
</ds:datastoreItem>
</file>

<file path=customXml/itemProps9.xml><?xml version="1.0" encoding="utf-8"?>
<ds:datastoreItem xmlns:ds="http://schemas.openxmlformats.org/officeDocument/2006/customXml" ds:itemID="{7E35FEDB-1F0E-4D67-A313-4AC59C26FF29}">
  <ds:schemaRefs/>
</ds:datastoreItem>
</file>

<file path=docProps/app.xml><?xml version="1.0" encoding="utf-8"?>
<Properties xmlns="http://schemas.openxmlformats.org/officeDocument/2006/extended-properties" xmlns:vt="http://schemas.openxmlformats.org/officeDocument/2006/docPropsVTypes">
  <TotalTime>3211</TotalTime>
  <Words>280</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Courier New</vt:lpstr>
      <vt:lpstr>News Gothic</vt:lpstr>
      <vt:lpstr>Symbol</vt:lpstr>
      <vt:lpstr>Webdings</vt:lpstr>
      <vt:lpstr>Wingdings</vt:lpstr>
      <vt:lpstr>PSE presentation template</vt:lpstr>
      <vt:lpstr>PowerPoint Presentation</vt:lpstr>
      <vt:lpstr>Design considerations from modelling perspective</vt:lpstr>
      <vt:lpstr>Model-driven workflow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Slade</dc:creator>
  <cp:lastModifiedBy>Niall Mitchell</cp:lastModifiedBy>
  <cp:revision>131</cp:revision>
  <dcterms:created xsi:type="dcterms:W3CDTF">2020-03-30T16:31:11Z</dcterms:created>
  <dcterms:modified xsi:type="dcterms:W3CDTF">2021-04-09T09:10:26Z</dcterms:modified>
</cp:coreProperties>
</file>