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  <p:sldMasterId id="2147483657" r:id="rId2"/>
  </p:sldMasterIdLst>
  <p:notesMasterIdLst>
    <p:notesMasterId r:id="rId7"/>
  </p:notesMasterIdLst>
  <p:sldIdLst>
    <p:sldId id="264" r:id="rId3"/>
    <p:sldId id="258" r:id="rId4"/>
    <p:sldId id="265" r:id="rId5"/>
    <p:sldId id="263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36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42" autoAdjust="0"/>
    <p:restoredTop sz="96201" autoAdjust="0"/>
  </p:normalViewPr>
  <p:slideViewPr>
    <p:cSldViewPr snapToGrid="0">
      <p:cViewPr varScale="1">
        <p:scale>
          <a:sx n="106" d="100"/>
          <a:sy n="106" d="100"/>
        </p:scale>
        <p:origin x="174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2AA820-CC18-4CF7-AE88-4407CE7B7785}" type="datetimeFigureOut">
              <a:rPr lang="de-DE" smtClean="0"/>
              <a:t>16.04.2021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A858F7-FB30-4625-BE09-46F920C10FA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6021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47869" y="1731963"/>
            <a:ext cx="11509514" cy="2387600"/>
          </a:xfrm>
          <a:prstGeom prst="rect">
            <a:avLst/>
          </a:prstGeom>
        </p:spPr>
        <p:txBody>
          <a:bodyPr anchor="b">
            <a:noAutofit/>
          </a:bodyPr>
          <a:lstStyle>
            <a:lvl1pPr algn="l">
              <a:defRPr sz="4400"/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47869" y="5038725"/>
            <a:ext cx="11509514" cy="55245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0C87748-02A4-45A1-850F-A4584C4204FD}" type="slidenum">
              <a:rPr lang="de-DE" smtClean="0"/>
              <a:t>‹#›</a:t>
            </a:fld>
            <a:endParaRPr lang="de-DE" dirty="0"/>
          </a:p>
        </p:txBody>
      </p:sp>
      <p:sp>
        <p:nvSpPr>
          <p:cNvPr id="7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66864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 userDrawn="1"/>
        </p:nvSpPr>
        <p:spPr>
          <a:xfrm>
            <a:off x="0" y="-307777"/>
            <a:ext cx="66051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de-DE" sz="140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slide</a:t>
            </a:r>
            <a:r>
              <a:rPr lang="de-DE" sz="140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can</a:t>
            </a:r>
            <a:r>
              <a:rPr lang="de-DE" sz="140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</a:t>
            </a:r>
            <a:r>
              <a:rPr lang="de-DE" sz="140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de-DE" sz="140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used</a:t>
            </a:r>
            <a:r>
              <a:rPr lang="de-DE" sz="140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without</a:t>
            </a:r>
            <a:r>
              <a:rPr lang="de-DE" sz="1400" baseline="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aseline="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any</a:t>
            </a:r>
            <a:r>
              <a:rPr lang="de-DE" sz="1400" baseline="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aseline="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content</a:t>
            </a:r>
            <a:r>
              <a:rPr lang="de-DE" sz="1400" baseline="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aseline="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de-DE" sz="1400" baseline="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de-DE" sz="1400" baseline="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</a:t>
            </a:r>
            <a:r>
              <a:rPr lang="de-DE" sz="1400" baseline="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sz="1400" baseline="0" dirty="0" err="1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pictures</a:t>
            </a:r>
            <a:r>
              <a:rPr lang="de-DE" sz="1400" baseline="0" dirty="0">
                <a:solidFill>
                  <a:srgbClr val="636B7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de-DE" sz="1400" dirty="0">
              <a:solidFill>
                <a:srgbClr val="636B7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fik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597" y="2797510"/>
            <a:ext cx="3473178" cy="1153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4704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0C87748-02A4-45A1-850F-A4584C4204FD}" type="slidenum">
              <a:rPr lang="de-DE" smtClean="0"/>
              <a:t>‹#›</a:t>
            </a:fld>
            <a:endParaRPr lang="de-DE"/>
          </a:p>
        </p:txBody>
      </p:sp>
      <p:sp>
        <p:nvSpPr>
          <p:cNvPr id="14" name="Textfeld 13"/>
          <p:cNvSpPr txBox="1"/>
          <p:nvPr userDrawn="1"/>
        </p:nvSpPr>
        <p:spPr>
          <a:xfrm>
            <a:off x="1066799" y="2498078"/>
            <a:ext cx="10085733" cy="33855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endParaRPr lang="de-DE" sz="1600" dirty="0"/>
          </a:p>
        </p:txBody>
      </p:sp>
      <p:sp>
        <p:nvSpPr>
          <p:cNvPr id="15" name="Textfeld 14"/>
          <p:cNvSpPr txBox="1"/>
          <p:nvPr userDrawn="1"/>
        </p:nvSpPr>
        <p:spPr>
          <a:xfrm>
            <a:off x="1066799" y="2498078"/>
            <a:ext cx="10085733" cy="33855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endParaRPr lang="de-DE" sz="1600" dirty="0"/>
          </a:p>
        </p:txBody>
      </p:sp>
      <p:sp>
        <p:nvSpPr>
          <p:cNvPr id="16" name="Textfeld 15"/>
          <p:cNvSpPr txBox="1"/>
          <p:nvPr userDrawn="1"/>
        </p:nvSpPr>
        <p:spPr>
          <a:xfrm>
            <a:off x="1066798" y="1783359"/>
            <a:ext cx="10085733" cy="338554"/>
          </a:xfrm>
          <a:prstGeom prst="rect">
            <a:avLst/>
          </a:prstGeom>
          <a:noFill/>
        </p:spPr>
        <p:txBody>
          <a:bodyPr wrap="square" rtlCol="0" anchor="ctr">
            <a:noAutofit/>
          </a:bodyPr>
          <a:lstStyle/>
          <a:p>
            <a:endParaRPr lang="de-DE" sz="1600" dirty="0"/>
          </a:p>
        </p:txBody>
      </p:sp>
      <p:sp>
        <p:nvSpPr>
          <p:cNvPr id="18" name="Inhaltsplatzhalter 17"/>
          <p:cNvSpPr>
            <a:spLocks noGrp="1"/>
          </p:cNvSpPr>
          <p:nvPr>
            <p:ph sz="quarter" idx="13"/>
          </p:nvPr>
        </p:nvSpPr>
        <p:spPr>
          <a:xfrm>
            <a:off x="1066798" y="2502667"/>
            <a:ext cx="10085388" cy="3381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Inhaltsplatzhalter 17"/>
          <p:cNvSpPr>
            <a:spLocks noGrp="1"/>
          </p:cNvSpPr>
          <p:nvPr>
            <p:ph sz="quarter" idx="14"/>
          </p:nvPr>
        </p:nvSpPr>
        <p:spPr>
          <a:xfrm>
            <a:off x="1066798" y="1779186"/>
            <a:ext cx="10085388" cy="3381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Inhaltsplatzhalter 17"/>
          <p:cNvSpPr>
            <a:spLocks noGrp="1"/>
          </p:cNvSpPr>
          <p:nvPr>
            <p:ph sz="quarter" idx="15"/>
          </p:nvPr>
        </p:nvSpPr>
        <p:spPr>
          <a:xfrm>
            <a:off x="1066798" y="3212797"/>
            <a:ext cx="10085388" cy="3381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1" name="Inhaltsplatzhalter 17"/>
          <p:cNvSpPr>
            <a:spLocks noGrp="1"/>
          </p:cNvSpPr>
          <p:nvPr>
            <p:ph sz="quarter" idx="16"/>
          </p:nvPr>
        </p:nvSpPr>
        <p:spPr>
          <a:xfrm>
            <a:off x="1066798" y="3931634"/>
            <a:ext cx="10085388" cy="3381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Inhaltsplatzhalter 17"/>
          <p:cNvSpPr>
            <a:spLocks noGrp="1"/>
          </p:cNvSpPr>
          <p:nvPr>
            <p:ph sz="quarter" idx="17"/>
          </p:nvPr>
        </p:nvSpPr>
        <p:spPr>
          <a:xfrm>
            <a:off x="1066798" y="4645511"/>
            <a:ext cx="10085388" cy="338138"/>
          </a:xfrm>
          <a:prstGeom prst="rect">
            <a:avLst/>
          </a:prstGeom>
        </p:spPr>
        <p:txBody>
          <a:bodyPr anchor="ctr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Textplatzhalter 8"/>
          <p:cNvSpPr>
            <a:spLocks noGrp="1"/>
          </p:cNvSpPr>
          <p:nvPr>
            <p:ph type="body" sz="quarter" idx="21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76820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797" userDrawn="1">
          <p15:clr>
            <a:srgbClr val="547EBF"/>
          </p15:clr>
        </p15:guide>
        <p15:guide id="2" orient="horz" pos="1344" userDrawn="1">
          <p15:clr>
            <a:srgbClr val="547EBF"/>
          </p15:clr>
        </p15:guide>
        <p15:guide id="3" orient="horz" pos="2251" userDrawn="1">
          <p15:clr>
            <a:srgbClr val="547EBF"/>
          </p15:clr>
        </p15:guide>
        <p15:guide id="4" orient="horz" pos="2704" userDrawn="1">
          <p15:clr>
            <a:srgbClr val="547EBF"/>
          </p15:clr>
        </p15:guide>
        <p15:guide id="5" orient="horz" pos="3135" userDrawn="1">
          <p15:clr>
            <a:srgbClr val="547EBF"/>
          </p15:clr>
        </p15:guide>
        <p15:guide id="6" pos="665" userDrawn="1">
          <p15:clr>
            <a:srgbClr val="547EBF"/>
          </p15:clr>
        </p15:guide>
        <p15:guide id="7" pos="574" userDrawn="1">
          <p15:clr>
            <a:srgbClr val="5ACBF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0C87748-02A4-45A1-850F-A4584C4204FD}" type="slidenum">
              <a:rPr lang="de-DE" smtClean="0"/>
              <a:t>‹#›</a:t>
            </a:fld>
            <a:endParaRPr lang="de-DE"/>
          </a:p>
        </p:txBody>
      </p: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347663" y="1279171"/>
            <a:ext cx="11509720" cy="4850167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869171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7869" y="1623255"/>
            <a:ext cx="11509514" cy="1805746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47869" y="3600036"/>
            <a:ext cx="11509514" cy="544099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0C87748-02A4-45A1-850F-A4584C4204FD}" type="slidenum">
              <a:rPr lang="de-DE" smtClean="0"/>
              <a:t>‹#›</a:t>
            </a:fld>
            <a:endParaRPr lang="de-DE"/>
          </a:p>
        </p:txBody>
      </p:sp>
      <p:sp>
        <p:nvSpPr>
          <p:cNvPr id="8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90246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347868" y="1266825"/>
            <a:ext cx="5460795" cy="486251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 dirty="0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383338" y="1266825"/>
            <a:ext cx="5474045" cy="4862513"/>
          </a:xfrm>
          <a:prstGeom prst="rect">
            <a:avLst/>
          </a:prstGeom>
        </p:spPr>
        <p:txBody>
          <a:bodyPr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0C87748-02A4-45A1-850F-A4584C4204FD}" type="slidenum">
              <a:rPr lang="de-DE" smtClean="0"/>
              <a:t>‹#›</a:t>
            </a:fld>
            <a:endParaRPr lang="de-DE"/>
          </a:p>
        </p:txBody>
      </p:sp>
      <p:sp>
        <p:nvSpPr>
          <p:cNvPr id="10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195511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10C87748-02A4-45A1-850F-A4584C4204FD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74339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Bildplatzhalter 7"/>
          <p:cNvSpPr>
            <a:spLocks noGrp="1"/>
          </p:cNvSpPr>
          <p:nvPr>
            <p:ph type="pic" sz="quarter" idx="20"/>
          </p:nvPr>
        </p:nvSpPr>
        <p:spPr>
          <a:xfrm>
            <a:off x="342900" y="1268414"/>
            <a:ext cx="11514138" cy="4750002"/>
          </a:xfrm>
        </p:spPr>
        <p:txBody>
          <a:bodyPr/>
          <a:lstStyle/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34501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pictur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20"/>
          </p:nvPr>
        </p:nvSpPr>
        <p:spPr>
          <a:xfrm>
            <a:off x="342900" y="1276728"/>
            <a:ext cx="5465763" cy="4741688"/>
          </a:xfrm>
        </p:spPr>
        <p:txBody>
          <a:bodyPr/>
          <a:lstStyle/>
          <a:p>
            <a:r>
              <a:rPr lang="en-US"/>
              <a:t>Click icon to add picture</a:t>
            </a:r>
            <a:endParaRPr lang="de-DE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21"/>
          </p:nvPr>
        </p:nvSpPr>
        <p:spPr>
          <a:xfrm>
            <a:off x="6383338" y="1276725"/>
            <a:ext cx="5562600" cy="4741691"/>
          </a:xfrm>
        </p:spPr>
        <p:txBody>
          <a:bodyPr/>
          <a:lstStyle/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5097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pPr/>
              <a:t>‹#›</a:t>
            </a:fld>
            <a:endParaRPr lang="de-DE" dirty="0"/>
          </a:p>
        </p:txBody>
      </p:sp>
      <p:sp>
        <p:nvSpPr>
          <p:cNvPr id="4" name="Textplatzhalter 8"/>
          <p:cNvSpPr>
            <a:spLocks noGrp="1"/>
          </p:cNvSpPr>
          <p:nvPr>
            <p:ph type="body" sz="quarter" idx="15"/>
          </p:nvPr>
        </p:nvSpPr>
        <p:spPr>
          <a:xfrm>
            <a:off x="343352" y="6129338"/>
            <a:ext cx="4114800" cy="341313"/>
          </a:xfrm>
          <a:noFill/>
        </p:spPr>
        <p:txBody>
          <a:bodyPr anchor="ctr">
            <a:noAutofit/>
          </a:bodyPr>
          <a:lstStyle>
            <a:lvl1pPr marL="0" indent="0">
              <a:buNone/>
              <a:defRPr sz="12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platzhalter 2"/>
          <p:cNvSpPr>
            <a:spLocks noGrp="1"/>
          </p:cNvSpPr>
          <p:nvPr>
            <p:ph type="body" sz="quarter" idx="18"/>
          </p:nvPr>
        </p:nvSpPr>
        <p:spPr>
          <a:xfrm>
            <a:off x="343351" y="305252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42899" y="643429"/>
            <a:ext cx="8640000" cy="324000"/>
          </a:xfrm>
        </p:spPr>
        <p:txBody>
          <a:bodyPr anchor="ctr">
            <a:noAutofit/>
          </a:bodyPr>
          <a:lstStyle>
            <a:lvl1pPr marL="0" indent="0">
              <a:buNone/>
              <a:defRPr sz="18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20"/>
          </p:nvPr>
        </p:nvSpPr>
        <p:spPr>
          <a:xfrm>
            <a:off x="334963" y="1268413"/>
            <a:ext cx="5473700" cy="475773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21"/>
          </p:nvPr>
        </p:nvSpPr>
        <p:spPr>
          <a:xfrm>
            <a:off x="6383338" y="1268413"/>
            <a:ext cx="5473700" cy="4757737"/>
          </a:xfrm>
        </p:spPr>
        <p:txBody>
          <a:bodyPr/>
          <a:lstStyle/>
          <a:p>
            <a:r>
              <a:rPr lang="en-US"/>
              <a:t>Click icon to add picture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18566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Gerader Verbinder 9"/>
          <p:cNvCxnSpPr/>
          <p:nvPr userDrawn="1"/>
        </p:nvCxnSpPr>
        <p:spPr>
          <a:xfrm>
            <a:off x="0" y="6500666"/>
            <a:ext cx="12192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11317383" y="6316594"/>
            <a:ext cx="540000" cy="340553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fld id="{10C87748-02A4-45A1-850F-A4584C4204FD}" type="slidenum">
              <a:rPr lang="de-DE" smtClean="0"/>
              <a:pPr/>
              <a:t>‹#›</a:t>
            </a:fld>
            <a:endParaRPr lang="de-DE" dirty="0"/>
          </a:p>
        </p:txBody>
      </p:sp>
      <p:cxnSp>
        <p:nvCxnSpPr>
          <p:cNvPr id="11" name="Gerader Verbinder 10"/>
          <p:cNvCxnSpPr/>
          <p:nvPr userDrawn="1"/>
        </p:nvCxnSpPr>
        <p:spPr>
          <a:xfrm>
            <a:off x="-7510" y="981075"/>
            <a:ext cx="12192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16">
            <a:extLst>
              <a:ext uri="{FF2B5EF4-FFF2-40B4-BE49-F238E27FC236}">
                <a16:creationId xmlns:a16="http://schemas.microsoft.com/office/drawing/2014/main" id="{69C33449-70A4-46F6-8C88-DD8A97C5D51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496790" y="324835"/>
            <a:ext cx="808037" cy="213912"/>
          </a:xfrm>
          <a:prstGeom prst="rect">
            <a:avLst/>
          </a:prstGeom>
          <a:solidFill>
            <a:srgbClr val="636B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1000" dirty="0">
                <a:solidFill>
                  <a:schemeClr val="bg1"/>
                </a:solidFill>
                <a:latin typeface="+mn-lt"/>
              </a:rPr>
              <a:t>99/107/112</a:t>
            </a:r>
            <a:endParaRPr lang="en-US" altLang="de-DE" sz="10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3" name="Rectangle 15">
            <a:extLst>
              <a:ext uri="{FF2B5EF4-FFF2-40B4-BE49-F238E27FC236}">
                <a16:creationId xmlns:a16="http://schemas.microsoft.com/office/drawing/2014/main" id="{52F5A21F-03D4-4F09-9DB3-24ED22BB2F8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53815" y="324835"/>
            <a:ext cx="808037" cy="213912"/>
          </a:xfrm>
          <a:prstGeom prst="rect">
            <a:avLst/>
          </a:prstGeom>
          <a:solidFill>
            <a:srgbClr val="0070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en-US" altLang="de-DE" sz="1000" dirty="0">
                <a:solidFill>
                  <a:srgbClr val="FFFFFF"/>
                </a:solidFill>
                <a:latin typeface="+mn-lt"/>
              </a:rPr>
              <a:t>0/112/115</a:t>
            </a:r>
          </a:p>
        </p:txBody>
      </p:sp>
      <p:sp>
        <p:nvSpPr>
          <p:cNvPr id="24" name="Textfeld 23">
            <a:extLst>
              <a:ext uri="{FF2B5EF4-FFF2-40B4-BE49-F238E27FC236}">
                <a16:creationId xmlns:a16="http://schemas.microsoft.com/office/drawing/2014/main" id="{465BFAD8-9ED9-4BD4-BABD-CD3323272FB0}"/>
              </a:ext>
            </a:extLst>
          </p:cNvPr>
          <p:cNvSpPr txBox="1"/>
          <p:nvPr userDrawn="1"/>
        </p:nvSpPr>
        <p:spPr bwMode="auto">
          <a:xfrm>
            <a:off x="-2506315" y="148193"/>
            <a:ext cx="1022350" cy="169277"/>
          </a:xfrm>
          <a:prstGeom prst="rect">
            <a:avLst/>
          </a:prstGeom>
          <a:noFill/>
        </p:spPr>
        <p:txBody>
          <a:bodyPr lIns="0" tIns="0" rIns="0" bIns="0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de-DE" sz="11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Logo</a:t>
            </a:r>
          </a:p>
        </p:txBody>
      </p:sp>
      <p:sp>
        <p:nvSpPr>
          <p:cNvPr id="25" name="Rectangle 18">
            <a:extLst>
              <a:ext uri="{FF2B5EF4-FFF2-40B4-BE49-F238E27FC236}">
                <a16:creationId xmlns:a16="http://schemas.microsoft.com/office/drawing/2014/main" id="{9D99E372-0790-405F-AF72-722C190E401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6315" y="2632220"/>
            <a:ext cx="808037" cy="185738"/>
          </a:xfrm>
          <a:prstGeom prst="rect">
            <a:avLst/>
          </a:pr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0/0/0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6" name="Rectangle 18">
            <a:extLst>
              <a:ext uri="{FF2B5EF4-FFF2-40B4-BE49-F238E27FC236}">
                <a16:creationId xmlns:a16="http://schemas.microsoft.com/office/drawing/2014/main" id="{AAAE645F-DF90-4133-B180-0CA9A1FD919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6315" y="2878283"/>
            <a:ext cx="808037" cy="185738"/>
          </a:xfrm>
          <a:prstGeom prst="rect">
            <a:avLst/>
          </a:prstGeom>
          <a:solidFill>
            <a:srgbClr val="19191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25/25/25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7" name="Rectangle 18">
            <a:extLst>
              <a:ext uri="{FF2B5EF4-FFF2-40B4-BE49-F238E27FC236}">
                <a16:creationId xmlns:a16="http://schemas.microsoft.com/office/drawing/2014/main" id="{51ED8C7F-7386-405C-81DB-4D508191778F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6315" y="3125933"/>
            <a:ext cx="808037" cy="185738"/>
          </a:xfrm>
          <a:prstGeom prst="rect">
            <a:avLst/>
          </a:prstGeom>
          <a:solidFill>
            <a:srgbClr val="333333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51/51/51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28" name="Rectangle 18">
            <a:extLst>
              <a:ext uri="{FF2B5EF4-FFF2-40B4-BE49-F238E27FC236}">
                <a16:creationId xmlns:a16="http://schemas.microsoft.com/office/drawing/2014/main" id="{2E71ABFC-2588-480A-96D1-D3626F54221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44290" y="2632220"/>
            <a:ext cx="808037" cy="185738"/>
          </a:xfrm>
          <a:prstGeom prst="rect">
            <a:avLst/>
          </a:prstGeom>
          <a:solidFill>
            <a:srgbClr val="001F22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FFFFFF"/>
                </a:solidFill>
                <a:latin typeface="+mn-lt"/>
              </a:rPr>
              <a:t>0/31/34</a:t>
            </a:r>
            <a:endParaRPr lang="en-US" altLang="de-DE" sz="9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29" name="Rectangle 18">
            <a:extLst>
              <a:ext uri="{FF2B5EF4-FFF2-40B4-BE49-F238E27FC236}">
                <a16:creationId xmlns:a16="http://schemas.microsoft.com/office/drawing/2014/main" id="{6F8437BC-7F90-4E6A-BBBB-7198E8AB1BC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34765" y="2878283"/>
            <a:ext cx="808037" cy="185738"/>
          </a:xfrm>
          <a:prstGeom prst="rect">
            <a:avLst/>
          </a:prstGeom>
          <a:solidFill>
            <a:srgbClr val="00444A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FFFFFF"/>
                </a:solidFill>
                <a:latin typeface="+mn-lt"/>
              </a:rPr>
              <a:t>0/68/74</a:t>
            </a:r>
            <a:endParaRPr lang="en-US" altLang="de-DE" sz="9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0" name="Rectangle 18">
            <a:extLst>
              <a:ext uri="{FF2B5EF4-FFF2-40B4-BE49-F238E27FC236}">
                <a16:creationId xmlns:a16="http://schemas.microsoft.com/office/drawing/2014/main" id="{36DC42B7-3A1B-40B0-A650-F6476EBA277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34765" y="3125933"/>
            <a:ext cx="808037" cy="185738"/>
          </a:xfrm>
          <a:prstGeom prst="rect">
            <a:avLst/>
          </a:prstGeom>
          <a:solidFill>
            <a:srgbClr val="00606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FFFFFF"/>
                </a:solidFill>
                <a:latin typeface="+mn-lt"/>
              </a:rPr>
              <a:t>0/96/104</a:t>
            </a:r>
            <a:endParaRPr lang="en-US" altLang="de-DE" sz="9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1" name="Textfeld 30">
            <a:extLst>
              <a:ext uri="{FF2B5EF4-FFF2-40B4-BE49-F238E27FC236}">
                <a16:creationId xmlns:a16="http://schemas.microsoft.com/office/drawing/2014/main" id="{42278A39-E24A-4068-8E61-F866714ED515}"/>
              </a:ext>
            </a:extLst>
          </p:cNvPr>
          <p:cNvSpPr txBox="1"/>
          <p:nvPr userDrawn="1"/>
        </p:nvSpPr>
        <p:spPr bwMode="auto">
          <a:xfrm>
            <a:off x="-2496790" y="2296018"/>
            <a:ext cx="2238375" cy="33086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de-DE" sz="1100" b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Additional </a:t>
            </a:r>
            <a:r>
              <a:rPr lang="de-DE" sz="1100" b="1" kern="120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colors</a:t>
            </a:r>
            <a:r>
              <a:rPr lang="de-DE" sz="1000" b="1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br>
              <a:rPr lang="de-DE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</a:br>
            <a:r>
              <a:rPr lang="de-DE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(</a:t>
            </a:r>
            <a:r>
              <a:rPr lang="en-US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if more colors needed)</a:t>
            </a:r>
            <a:endParaRPr lang="de-DE" sz="1000" i="1" kern="1200" dirty="0">
              <a:solidFill>
                <a:schemeClr val="bg2">
                  <a:lumMod val="50000"/>
                </a:schemeClr>
              </a:solidFill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32" name="Textfeld 31">
            <a:extLst>
              <a:ext uri="{FF2B5EF4-FFF2-40B4-BE49-F238E27FC236}">
                <a16:creationId xmlns:a16="http://schemas.microsoft.com/office/drawing/2014/main" id="{5687939C-A1E1-431B-B6F2-58B499BAFAFF}"/>
              </a:ext>
            </a:extLst>
          </p:cNvPr>
          <p:cNvSpPr txBox="1"/>
          <p:nvPr userDrawn="1"/>
        </p:nvSpPr>
        <p:spPr bwMode="auto">
          <a:xfrm>
            <a:off x="-2506315" y="1594146"/>
            <a:ext cx="2189162" cy="330860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de-DE" sz="1100" b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Markup </a:t>
            </a:r>
            <a:r>
              <a:rPr lang="de-DE" sz="1100" b="1" kern="120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color</a:t>
            </a:r>
            <a:r>
              <a:rPr lang="de-DE" sz="1100" b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br>
              <a:rPr lang="de-DE" sz="1100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</a:br>
            <a:r>
              <a:rPr lang="de-DE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(</a:t>
            </a:r>
            <a:r>
              <a:rPr lang="en-US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to highlight </a:t>
            </a:r>
            <a:r>
              <a:rPr lang="en-US" sz="1000" i="1" kern="120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sth</a:t>
            </a:r>
            <a:r>
              <a:rPr lang="en-US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., use sparingly)</a:t>
            </a:r>
            <a:endParaRPr lang="de-DE" sz="1100" i="1" kern="1200" dirty="0">
              <a:solidFill>
                <a:schemeClr val="bg2">
                  <a:lumMod val="50000"/>
                </a:schemeClr>
              </a:solidFill>
              <a:latin typeface="+mn-lt"/>
              <a:ea typeface="ＭＳ Ｐゴシック" pitchFamily="34" charset="-128"/>
              <a:cs typeface="+mn-cs"/>
            </a:endParaRPr>
          </a:p>
        </p:txBody>
      </p:sp>
      <p:sp>
        <p:nvSpPr>
          <p:cNvPr id="33" name="Textfeld 55">
            <a:extLst>
              <a:ext uri="{FF2B5EF4-FFF2-40B4-BE49-F238E27FC236}">
                <a16:creationId xmlns:a16="http://schemas.microsoft.com/office/drawing/2014/main" id="{E8688EE6-18C5-4F03-8094-31338DD1CEEA}"/>
              </a:ext>
            </a:extLst>
          </p:cNvPr>
          <p:cNvSpPr txBox="1"/>
          <p:nvPr userDrawn="1"/>
        </p:nvSpPr>
        <p:spPr bwMode="auto">
          <a:xfrm>
            <a:off x="-2506315" y="685483"/>
            <a:ext cx="2247900" cy="492443"/>
          </a:xfrm>
          <a:prstGeom prst="rect">
            <a:avLst/>
          </a:prstGeom>
          <a:noFill/>
        </p:spPr>
        <p:txBody>
          <a:bodyPr wrap="square" lIns="0" tIns="0" rIns="0" bIns="0">
            <a:noAutofit/>
          </a:bodyPr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defRPr/>
            </a:pPr>
            <a:r>
              <a:rPr lang="de-DE" sz="11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Main </a:t>
            </a:r>
            <a:r>
              <a:rPr lang="de-DE" sz="1100" b="1" dirty="0" err="1">
                <a:solidFill>
                  <a:schemeClr val="bg2">
                    <a:lumMod val="50000"/>
                  </a:schemeClr>
                </a:solidFill>
                <a:latin typeface="+mn-lt"/>
              </a:rPr>
              <a:t>colors</a:t>
            </a:r>
            <a:r>
              <a:rPr lang="de-DE" sz="1100" b="1" dirty="0">
                <a:solidFill>
                  <a:schemeClr val="bg2">
                    <a:lumMod val="50000"/>
                  </a:schemeClr>
                </a:solidFill>
                <a:latin typeface="+mn-lt"/>
              </a:rPr>
              <a:t> </a:t>
            </a:r>
          </a:p>
          <a:p>
            <a:pPr>
              <a:defRPr/>
            </a:pPr>
            <a:r>
              <a:rPr lang="de-DE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(</a:t>
            </a:r>
            <a:r>
              <a:rPr lang="de-DE" sz="1000" i="1" kern="120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if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only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one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color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is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needed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,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please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always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use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the</a:t>
            </a:r>
            <a:r>
              <a:rPr lang="de-DE" sz="1000" i="1" kern="1200" baseline="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 SPG </a:t>
            </a:r>
            <a:r>
              <a:rPr lang="de-DE" sz="1000" i="1" kern="1200" baseline="0" dirty="0" err="1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petrol</a:t>
            </a:r>
            <a:r>
              <a:rPr lang="de-DE" sz="1000" i="1" kern="1200" dirty="0">
                <a:solidFill>
                  <a:schemeClr val="bg2">
                    <a:lumMod val="50000"/>
                  </a:schemeClr>
                </a:solidFill>
                <a:latin typeface="+mn-lt"/>
                <a:ea typeface="ＭＳ Ｐゴシック" pitchFamily="34" charset="-128"/>
                <a:cs typeface="+mn-cs"/>
              </a:rPr>
              <a:t>) </a:t>
            </a:r>
          </a:p>
        </p:txBody>
      </p:sp>
      <p:sp>
        <p:nvSpPr>
          <p:cNvPr id="34" name="Rectangle 18">
            <a:extLst>
              <a:ext uri="{FF2B5EF4-FFF2-40B4-BE49-F238E27FC236}">
                <a16:creationId xmlns:a16="http://schemas.microsoft.com/office/drawing/2014/main" id="{2B1649B9-6EE7-4F71-9655-D2B4C33F6FAC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21037" y="1200203"/>
            <a:ext cx="808037" cy="215900"/>
          </a:xfrm>
          <a:prstGeom prst="rect">
            <a:avLst/>
          </a:prstGeom>
          <a:solidFill>
            <a:srgbClr val="00707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FFFFFF"/>
                </a:solidFill>
                <a:latin typeface="+mn-lt"/>
              </a:rPr>
              <a:t>0/112/115</a:t>
            </a:r>
            <a:endParaRPr lang="en-US" altLang="de-DE" sz="9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5" name="Rectangle 18">
            <a:extLst>
              <a:ext uri="{FF2B5EF4-FFF2-40B4-BE49-F238E27FC236}">
                <a16:creationId xmlns:a16="http://schemas.microsoft.com/office/drawing/2014/main" id="{A07C5729-B258-4842-8662-89DEB28F1693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1552" y="1195440"/>
            <a:ext cx="808037" cy="215900"/>
          </a:xfrm>
          <a:prstGeom prst="rect">
            <a:avLst/>
          </a:prstGeom>
          <a:solidFill>
            <a:srgbClr val="636B7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FFFFFF"/>
                </a:solidFill>
                <a:latin typeface="+mn-lt"/>
              </a:rPr>
              <a:t>99/107/112</a:t>
            </a:r>
            <a:endParaRPr lang="en-US" altLang="de-DE" sz="900" dirty="0">
              <a:solidFill>
                <a:srgbClr val="FFFFFF"/>
              </a:solidFill>
              <a:latin typeface="+mn-lt"/>
            </a:endParaRPr>
          </a:p>
        </p:txBody>
      </p:sp>
      <p:sp>
        <p:nvSpPr>
          <p:cNvPr id="36" name="Rectangle 18">
            <a:extLst>
              <a:ext uri="{FF2B5EF4-FFF2-40B4-BE49-F238E27FC236}">
                <a16:creationId xmlns:a16="http://schemas.microsoft.com/office/drawing/2014/main" id="{E044EDC1-45FA-44F6-AC62-5F78F678C674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7902" y="3371996"/>
            <a:ext cx="808037" cy="185738"/>
          </a:xfrm>
          <a:prstGeom prst="rect">
            <a:avLst/>
          </a:prstGeom>
          <a:solidFill>
            <a:srgbClr val="4C4C4C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76/76/76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7" name="Rectangle 18">
            <a:extLst>
              <a:ext uri="{FF2B5EF4-FFF2-40B4-BE49-F238E27FC236}">
                <a16:creationId xmlns:a16="http://schemas.microsoft.com/office/drawing/2014/main" id="{E97BEE5D-21DC-4C98-86FD-FCA1B722973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7902" y="3619646"/>
            <a:ext cx="808037" cy="185738"/>
          </a:xfrm>
          <a:prstGeom prst="rect">
            <a:avLst/>
          </a:prstGeom>
          <a:solidFill>
            <a:srgbClr val="666666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102/102/102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8" name="Rectangle 18">
            <a:extLst>
              <a:ext uri="{FF2B5EF4-FFF2-40B4-BE49-F238E27FC236}">
                <a16:creationId xmlns:a16="http://schemas.microsoft.com/office/drawing/2014/main" id="{5C6C4FEE-063E-4E90-ACF4-611989042A9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7902" y="3865708"/>
            <a:ext cx="808037" cy="185738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127/127/127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39" name="Rectangle 18">
            <a:extLst>
              <a:ext uri="{FF2B5EF4-FFF2-40B4-BE49-F238E27FC236}">
                <a16:creationId xmlns:a16="http://schemas.microsoft.com/office/drawing/2014/main" id="{EF32501C-B2D0-4A88-B150-E17A1F0DB75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496790" y="4113358"/>
            <a:ext cx="808037" cy="185738"/>
          </a:xfrm>
          <a:prstGeom prst="rect">
            <a:avLst/>
          </a:prstGeom>
          <a:solidFill>
            <a:srgbClr val="999999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153/153/153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0" name="Rectangle 18">
            <a:extLst>
              <a:ext uri="{FF2B5EF4-FFF2-40B4-BE49-F238E27FC236}">
                <a16:creationId xmlns:a16="http://schemas.microsoft.com/office/drawing/2014/main" id="{1ADAB0EF-8454-4170-9301-E8E3925E2B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496790" y="4359421"/>
            <a:ext cx="808037" cy="185738"/>
          </a:xfrm>
          <a:prstGeom prst="rect">
            <a:avLst/>
          </a:prstGeom>
          <a:solidFill>
            <a:srgbClr val="B2B2B2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178/178/178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1" name="Rectangle 18">
            <a:extLst>
              <a:ext uri="{FF2B5EF4-FFF2-40B4-BE49-F238E27FC236}">
                <a16:creationId xmlns:a16="http://schemas.microsoft.com/office/drawing/2014/main" id="{89C36018-AB8F-4DFE-8547-41B56A5254D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45877" y="3371996"/>
            <a:ext cx="808037" cy="18573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0/112/115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2" name="Rectangle 18">
            <a:extLst>
              <a:ext uri="{FF2B5EF4-FFF2-40B4-BE49-F238E27FC236}">
                <a16:creationId xmlns:a16="http://schemas.microsoft.com/office/drawing/2014/main" id="{0C61B380-1E0E-4AE3-BFA4-33170A7E41E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45877" y="3619646"/>
            <a:ext cx="808037" cy="185738"/>
          </a:xfrm>
          <a:prstGeom prst="rect">
            <a:avLst/>
          </a:prstGeom>
          <a:solidFill>
            <a:srgbClr val="008E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bg1"/>
                </a:solidFill>
                <a:latin typeface="+mn-lt"/>
              </a:rPr>
              <a:t>0/142/153</a:t>
            </a:r>
            <a:endParaRPr lang="en-US" altLang="de-DE" sz="9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3" name="Rectangle 18">
            <a:extLst>
              <a:ext uri="{FF2B5EF4-FFF2-40B4-BE49-F238E27FC236}">
                <a16:creationId xmlns:a16="http://schemas.microsoft.com/office/drawing/2014/main" id="{9DC68492-4A45-48BB-8603-B33EC906010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45877" y="3865708"/>
            <a:ext cx="808037" cy="185738"/>
          </a:xfrm>
          <a:prstGeom prst="rect">
            <a:avLst/>
          </a:prstGeom>
          <a:solidFill>
            <a:srgbClr val="7EB4C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636B70"/>
                </a:solidFill>
                <a:latin typeface="+mn-lt"/>
              </a:rPr>
              <a:t>126/180/194</a:t>
            </a:r>
            <a:endParaRPr lang="en-US" altLang="de-DE" sz="900" dirty="0">
              <a:solidFill>
                <a:srgbClr val="636B70"/>
              </a:solidFill>
              <a:latin typeface="+mn-lt"/>
            </a:endParaRPr>
          </a:p>
        </p:txBody>
      </p:sp>
      <p:sp>
        <p:nvSpPr>
          <p:cNvPr id="44" name="Rectangle 18">
            <a:extLst>
              <a:ext uri="{FF2B5EF4-FFF2-40B4-BE49-F238E27FC236}">
                <a16:creationId xmlns:a16="http://schemas.microsoft.com/office/drawing/2014/main" id="{FC1D0822-0520-4BA0-8605-FCFAEE76453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34765" y="4113358"/>
            <a:ext cx="808037" cy="185738"/>
          </a:xfrm>
          <a:prstGeom prst="rect">
            <a:avLst/>
          </a:prstGeom>
          <a:solidFill>
            <a:srgbClr val="AAD1D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636B70"/>
                </a:solidFill>
                <a:latin typeface="+mn-lt"/>
              </a:rPr>
              <a:t>170/209/213</a:t>
            </a:r>
            <a:endParaRPr lang="en-US" altLang="de-DE" sz="900" dirty="0">
              <a:solidFill>
                <a:srgbClr val="636B70"/>
              </a:solidFill>
              <a:latin typeface="+mn-lt"/>
            </a:endParaRPr>
          </a:p>
        </p:txBody>
      </p:sp>
      <p:sp>
        <p:nvSpPr>
          <p:cNvPr id="45" name="Rectangle 18">
            <a:extLst>
              <a:ext uri="{FF2B5EF4-FFF2-40B4-BE49-F238E27FC236}">
                <a16:creationId xmlns:a16="http://schemas.microsoft.com/office/drawing/2014/main" id="{33691E72-F8FD-4782-95CC-30115D56DA2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1534765" y="4359421"/>
            <a:ext cx="808037" cy="185738"/>
          </a:xfrm>
          <a:prstGeom prst="rect">
            <a:avLst/>
          </a:prstGeom>
          <a:solidFill>
            <a:srgbClr val="CFE4E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636B70"/>
                </a:solidFill>
                <a:latin typeface="+mn-lt"/>
              </a:rPr>
              <a:t>207/228/228</a:t>
            </a:r>
            <a:endParaRPr lang="en-US" altLang="de-DE" sz="900" dirty="0">
              <a:solidFill>
                <a:srgbClr val="636B70"/>
              </a:solidFill>
              <a:latin typeface="+mn-lt"/>
            </a:endParaRPr>
          </a:p>
        </p:txBody>
      </p:sp>
      <p:sp>
        <p:nvSpPr>
          <p:cNvPr id="46" name="Rectangle 18">
            <a:extLst>
              <a:ext uri="{FF2B5EF4-FFF2-40B4-BE49-F238E27FC236}">
                <a16:creationId xmlns:a16="http://schemas.microsoft.com/office/drawing/2014/main" id="{A375687B-64DA-4820-8274-4F506CB1342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7902" y="4584846"/>
            <a:ext cx="808037" cy="185738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204/204/204</a:t>
            </a:r>
            <a:endParaRPr lang="en-US" altLang="de-DE" sz="9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47" name="Rectangle 18">
            <a:extLst>
              <a:ext uri="{FF2B5EF4-FFF2-40B4-BE49-F238E27FC236}">
                <a16:creationId xmlns:a16="http://schemas.microsoft.com/office/drawing/2014/main" id="{33114939-8A1F-46C2-9B48-07D89AF6598A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496790" y="4832496"/>
            <a:ext cx="808037" cy="185738"/>
          </a:xfrm>
          <a:prstGeom prst="rect">
            <a:avLst/>
          </a:prstGeom>
          <a:solidFill>
            <a:srgbClr val="E5E5E5"/>
          </a:solidFill>
          <a:ln w="9525">
            <a:gradFill flip="none" rotWithShape="1">
              <a:gsLst>
                <a:gs pos="0">
                  <a:schemeClr val="tx1"/>
                </a:gs>
                <a:gs pos="8000">
                  <a:srgbClr val="E1E1E1"/>
                </a:gs>
                <a:gs pos="90000">
                  <a:srgbClr val="E1E1E1"/>
                </a:gs>
                <a:gs pos="100000">
                  <a:schemeClr val="tx1"/>
                </a:gs>
              </a:gsLst>
              <a:lin ang="0" scaled="1"/>
              <a:tileRect/>
            </a:gradFill>
            <a:miter lim="800000"/>
            <a:headEnd/>
            <a:tailEnd/>
          </a:ln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636B70"/>
                </a:solidFill>
                <a:latin typeface="+mn-lt"/>
              </a:rPr>
              <a:t>229/229/229</a:t>
            </a:r>
            <a:endParaRPr lang="en-US" altLang="de-DE" sz="900" dirty="0">
              <a:solidFill>
                <a:srgbClr val="636B70"/>
              </a:solidFill>
              <a:latin typeface="+mn-lt"/>
            </a:endParaRPr>
          </a:p>
        </p:txBody>
      </p:sp>
      <p:sp>
        <p:nvSpPr>
          <p:cNvPr id="48" name="Rectangle 18">
            <a:extLst>
              <a:ext uri="{FF2B5EF4-FFF2-40B4-BE49-F238E27FC236}">
                <a16:creationId xmlns:a16="http://schemas.microsoft.com/office/drawing/2014/main" id="{8CF339B1-4C15-41D7-926D-39B2CDCA5D02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496790" y="5078558"/>
            <a:ext cx="808037" cy="18573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rgbClr val="636B70"/>
                </a:solidFill>
              </a:rPr>
              <a:t>255/255/255</a:t>
            </a:r>
            <a:endParaRPr lang="en-US" altLang="de-DE" sz="900" dirty="0">
              <a:solidFill>
                <a:srgbClr val="636B70"/>
              </a:solidFill>
            </a:endParaRPr>
          </a:p>
        </p:txBody>
      </p:sp>
      <p:sp>
        <p:nvSpPr>
          <p:cNvPr id="49" name="Rectangle 18">
            <a:extLst>
              <a:ext uri="{FF2B5EF4-FFF2-40B4-BE49-F238E27FC236}">
                <a16:creationId xmlns:a16="http://schemas.microsoft.com/office/drawing/2014/main" id="{F1338493-4F96-4005-8881-54524240AB3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-2507903" y="1937607"/>
            <a:ext cx="808037" cy="216000"/>
          </a:xfrm>
          <a:prstGeom prst="rect">
            <a:avLst/>
          </a:prstGeom>
          <a:solidFill>
            <a:srgbClr val="C4D6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9" tIns="45714" rIns="91429" bIns="45714" anchor="ctr">
            <a:no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>
              <a:defRPr/>
            </a:pPr>
            <a:r>
              <a:rPr lang="de-DE" altLang="de-DE" sz="90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t>196/214/0</a:t>
            </a:r>
            <a:endParaRPr lang="en-US" altLang="de-DE" sz="900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extplatzhalter 1"/>
          <p:cNvSpPr>
            <a:spLocks noGrp="1"/>
          </p:cNvSpPr>
          <p:nvPr>
            <p:ph type="body" idx="1"/>
          </p:nvPr>
        </p:nvSpPr>
        <p:spPr>
          <a:xfrm>
            <a:off x="345721" y="1280422"/>
            <a:ext cx="11511662" cy="484891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3" name="Textfeld 2"/>
          <p:cNvSpPr txBox="1"/>
          <p:nvPr userDrawn="1"/>
        </p:nvSpPr>
        <p:spPr>
          <a:xfrm>
            <a:off x="260535" y="-812129"/>
            <a:ext cx="11520816" cy="52322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de-DE" sz="1400" dirty="0">
                <a:solidFill>
                  <a:schemeClr val="tx2"/>
                </a:solidFill>
              </a:rPr>
              <a:t>This </a:t>
            </a:r>
            <a:r>
              <a:rPr lang="de-DE" sz="1400" dirty="0" err="1">
                <a:solidFill>
                  <a:schemeClr val="tx2"/>
                </a:solidFill>
              </a:rPr>
              <a:t>template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  <a:r>
              <a:rPr lang="de-DE" sz="1400" dirty="0" err="1">
                <a:solidFill>
                  <a:schemeClr val="tx2"/>
                </a:solidFill>
              </a:rPr>
              <a:t>is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  <a:r>
              <a:rPr lang="de-DE" sz="1400" dirty="0" err="1">
                <a:solidFill>
                  <a:schemeClr val="tx2"/>
                </a:solidFill>
              </a:rPr>
              <a:t>for</a:t>
            </a:r>
            <a:r>
              <a:rPr lang="de-DE" sz="1400" dirty="0">
                <a:solidFill>
                  <a:schemeClr val="tx2"/>
                </a:solidFill>
              </a:rPr>
              <a:t> internal </a:t>
            </a:r>
            <a:r>
              <a:rPr lang="de-DE" sz="1400" dirty="0" err="1">
                <a:solidFill>
                  <a:schemeClr val="tx2"/>
                </a:solidFill>
              </a:rPr>
              <a:t>use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  <a:r>
              <a:rPr lang="de-DE" sz="1400" dirty="0" err="1">
                <a:solidFill>
                  <a:schemeClr val="tx2"/>
                </a:solidFill>
              </a:rPr>
              <a:t>only</a:t>
            </a:r>
            <a:r>
              <a:rPr lang="de-DE" sz="1400" dirty="0">
                <a:solidFill>
                  <a:schemeClr val="tx2"/>
                </a:solidFill>
              </a:rPr>
              <a:t>.</a:t>
            </a:r>
          </a:p>
          <a:p>
            <a:r>
              <a:rPr lang="de-DE" sz="1400" baseline="0" dirty="0" err="1">
                <a:solidFill>
                  <a:schemeClr val="tx2"/>
                </a:solidFill>
              </a:rPr>
              <a:t>Please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use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the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dirty="0" err="1">
                <a:solidFill>
                  <a:schemeClr val="tx2"/>
                </a:solidFill>
              </a:rPr>
              <a:t>guide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  <a:r>
              <a:rPr lang="de-DE" sz="1400" dirty="0" err="1">
                <a:solidFill>
                  <a:schemeClr val="tx2"/>
                </a:solidFill>
              </a:rPr>
              <a:t>lines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to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align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your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content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within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the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slide</a:t>
            </a:r>
            <a:r>
              <a:rPr lang="de-DE" sz="1400" baseline="0" dirty="0">
                <a:solidFill>
                  <a:schemeClr val="tx2"/>
                </a:solidFill>
              </a:rPr>
              <a:t>.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  <a:r>
              <a:rPr lang="de-DE" sz="1400" dirty="0" err="1">
                <a:solidFill>
                  <a:schemeClr val="tx2"/>
                </a:solidFill>
              </a:rPr>
              <a:t>For</a:t>
            </a:r>
            <a:r>
              <a:rPr lang="de-DE" sz="1400" dirty="0">
                <a:solidFill>
                  <a:schemeClr val="tx2"/>
                </a:solidFill>
              </a:rPr>
              <a:t> de-/</a:t>
            </a:r>
            <a:r>
              <a:rPr lang="de-DE" sz="1400" dirty="0" err="1">
                <a:solidFill>
                  <a:schemeClr val="tx2"/>
                </a:solidFill>
              </a:rPr>
              <a:t>activation</a:t>
            </a:r>
            <a:r>
              <a:rPr lang="de-DE" sz="140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click</a:t>
            </a:r>
            <a:r>
              <a:rPr lang="de-DE" sz="1400" baseline="0" dirty="0">
                <a:solidFill>
                  <a:schemeClr val="tx2"/>
                </a:solidFill>
              </a:rPr>
              <a:t> on </a:t>
            </a:r>
            <a:r>
              <a:rPr lang="de-DE" sz="1400" baseline="0" dirty="0" err="1">
                <a:solidFill>
                  <a:schemeClr val="tx2"/>
                </a:solidFill>
              </a:rPr>
              <a:t>the</a:t>
            </a:r>
            <a:r>
              <a:rPr lang="de-DE" sz="1400" baseline="0" dirty="0">
                <a:solidFill>
                  <a:schemeClr val="tx2"/>
                </a:solidFill>
              </a:rPr>
              <a:t> </a:t>
            </a:r>
            <a:r>
              <a:rPr lang="de-DE" sz="1400" baseline="0" dirty="0" err="1">
                <a:solidFill>
                  <a:schemeClr val="tx2"/>
                </a:solidFill>
              </a:rPr>
              <a:t>checkmark</a:t>
            </a:r>
            <a:r>
              <a:rPr lang="de-DE" sz="1400" baseline="0" dirty="0">
                <a:solidFill>
                  <a:schemeClr val="tx2"/>
                </a:solidFill>
              </a:rPr>
              <a:t> in </a:t>
            </a:r>
            <a:r>
              <a:rPr lang="de-DE" sz="1400" baseline="0" dirty="0" err="1">
                <a:solidFill>
                  <a:schemeClr val="tx2"/>
                </a:solidFill>
              </a:rPr>
              <a:t>the</a:t>
            </a:r>
            <a:r>
              <a:rPr lang="de-DE" sz="1400" baseline="0" dirty="0">
                <a:solidFill>
                  <a:schemeClr val="tx2"/>
                </a:solidFill>
              </a:rPr>
              <a:t> „</a:t>
            </a:r>
            <a:r>
              <a:rPr lang="de-DE" sz="1400" baseline="0" dirty="0" err="1">
                <a:solidFill>
                  <a:schemeClr val="tx2"/>
                </a:solidFill>
              </a:rPr>
              <a:t>view</a:t>
            </a:r>
            <a:r>
              <a:rPr lang="de-DE" sz="1400" baseline="0" dirty="0">
                <a:solidFill>
                  <a:schemeClr val="tx2"/>
                </a:solidFill>
              </a:rPr>
              <a:t>“ tab. </a:t>
            </a:r>
            <a:endParaRPr lang="de-DE" sz="1400" dirty="0">
              <a:solidFill>
                <a:schemeClr val="tx2"/>
              </a:solidFill>
            </a:endParaRPr>
          </a:p>
        </p:txBody>
      </p:sp>
      <p:pic>
        <p:nvPicPr>
          <p:cNvPr id="50" name="Grafik 49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69619" y="539524"/>
            <a:ext cx="1991847" cy="661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13747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50" r:id="rId3"/>
    <p:sldLayoutId id="2147483651" r:id="rId4"/>
    <p:sldLayoutId id="2147483652" r:id="rId5"/>
    <p:sldLayoutId id="2147483655" r:id="rId6"/>
    <p:sldLayoutId id="2147483665" r:id="rId7"/>
    <p:sldLayoutId id="2147483666" r:id="rId8"/>
    <p:sldLayoutId id="2147483667" r:id="rId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0000" indent="-1800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1pPr>
      <a:lvl2pPr marL="452438" indent="-17938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58775" algn="l"/>
          <a:tab pos="452438" algn="l"/>
          <a:tab pos="539750" algn="l"/>
          <a:tab pos="719138" algn="l"/>
          <a:tab pos="898525" algn="l"/>
          <a:tab pos="10795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2pPr>
      <a:lvl3pPr marL="806450" indent="-17938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58775" algn="l"/>
          <a:tab pos="539750" algn="l"/>
          <a:tab pos="719138" algn="l"/>
          <a:tab pos="898525" algn="l"/>
          <a:tab pos="989013" algn="l"/>
          <a:tab pos="107950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162050" indent="-17938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58775" algn="l"/>
          <a:tab pos="539750" algn="l"/>
          <a:tab pos="719138" algn="l"/>
          <a:tab pos="898525" algn="l"/>
          <a:tab pos="1079500" algn="l"/>
          <a:tab pos="1162050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527175" indent="-179388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tabLst>
          <a:tab pos="358775" algn="l"/>
          <a:tab pos="539750" algn="l"/>
          <a:tab pos="719138" algn="l"/>
          <a:tab pos="898525" algn="l"/>
          <a:tab pos="1079500" algn="l"/>
          <a:tab pos="2238375" algn="l"/>
        </a:tabLst>
        <a:defRPr sz="1400" kern="1200">
          <a:solidFill>
            <a:schemeClr val="tx2"/>
          </a:solidFill>
          <a:latin typeface="+mn-lt"/>
          <a:ea typeface="+mn-ea"/>
          <a:cs typeface="+mn-cs"/>
        </a:defRPr>
      </a:lvl5pPr>
      <a:lvl6pPr marL="2286000" indent="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7469" userDrawn="1">
          <p15:clr>
            <a:srgbClr val="F26B43"/>
          </p15:clr>
        </p15:guide>
        <p15:guide id="4" pos="211" userDrawn="1">
          <p15:clr>
            <a:srgbClr val="F26B43"/>
          </p15:clr>
        </p15:guide>
        <p15:guide id="5" orient="horz" pos="3861" userDrawn="1">
          <p15:clr>
            <a:srgbClr val="F26B43"/>
          </p15:clr>
        </p15:guide>
        <p15:guide id="6" orient="horz" pos="3974" userDrawn="1">
          <p15:clr>
            <a:srgbClr val="F26B43"/>
          </p15:clr>
        </p15:guide>
        <p15:guide id="7" orient="horz" pos="4201" userDrawn="1">
          <p15:clr>
            <a:srgbClr val="F26B43"/>
          </p15:clr>
        </p15:guide>
        <p15:guide id="8" orient="horz" pos="799" userDrawn="1">
          <p15:clr>
            <a:srgbClr val="F26B43"/>
          </p15:clr>
        </p15:guide>
        <p15:guide id="9" orient="horz" pos="414" userDrawn="1">
          <p15:clr>
            <a:srgbClr val="F26B43"/>
          </p15:clr>
        </p15:guide>
        <p15:guide id="10" orient="horz" pos="187" userDrawn="1">
          <p15:clr>
            <a:srgbClr val="F26B43"/>
          </p15:clr>
        </p15:guide>
        <p15:guide id="11" orient="horz" pos="618" userDrawn="1">
          <p15:clr>
            <a:srgbClr val="F26B43"/>
          </p15:clr>
        </p15:guide>
        <p15:guide id="12" pos="4021" userDrawn="1">
          <p15:clr>
            <a:srgbClr val="F26B43"/>
          </p15:clr>
        </p15:guide>
        <p15:guide id="13" pos="3659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53377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2" descr="http://www.flexicon.com/us/materials/images/pack.jpg">
            <a:extLst>
              <a:ext uri="{FF2B5EF4-FFF2-40B4-BE49-F238E27FC236}">
                <a16:creationId xmlns:a16="http://schemas.microsoft.com/office/drawing/2014/main" id="{6217E987-8CB7-4AB6-B792-12B6117B316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contras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4087" y="4535453"/>
            <a:ext cx="2000250" cy="1687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50195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t>1</a:t>
            </a:fld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At Schenck Process we need to evaluate particle properties to design and configure our systems to achieve customer requirements.   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Some properties are important regardless of the process or technology such as Bulk Density, Slide Angle, Moisture Level, Explosibility, Flow Characteristics, etc.</a:t>
            </a:r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Different processes / technologies require more detailed knowledge of the material properties:</a:t>
            </a:r>
          </a:p>
          <a:p>
            <a:pPr lvl="1"/>
            <a:r>
              <a:rPr lang="de-DE" dirty="0"/>
              <a:t>Pneumatic Conveying and Filtration require consideration of Particle Size Distribution (PSD), Abrasiveness, Friability, Horizontal &amp; Vertical Velocities</a:t>
            </a:r>
          </a:p>
          <a:p>
            <a:pPr lvl="1"/>
            <a:r>
              <a:rPr lang="de-DE" dirty="0"/>
              <a:t>Milling requires information about the size of the feed material, the required PSD of the milled product to determine the optimal milling solution</a:t>
            </a:r>
          </a:p>
          <a:p>
            <a:pPr lvl="1"/>
            <a:r>
              <a:rPr lang="de-DE" dirty="0"/>
              <a:t>We rely on customer datasheets and specifications as well as internal testing/PSD Analysis when designing a process.</a:t>
            </a:r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International Fine Particle Research Institute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Methods and Specifications for Particle Properties</a:t>
            </a:r>
          </a:p>
        </p:txBody>
      </p:sp>
      <p:pic>
        <p:nvPicPr>
          <p:cNvPr id="11" name="Picture 39" descr="Zinc Pellets">
            <a:hlinkClick r:id="" action="ppaction://noaction"/>
            <a:extLst>
              <a:ext uri="{FF2B5EF4-FFF2-40B4-BE49-F238E27FC236}">
                <a16:creationId xmlns:a16="http://schemas.microsoft.com/office/drawing/2014/main" id="{1932459C-D95E-47F6-ABD3-746EBD865A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28978" y="5069241"/>
            <a:ext cx="1587500" cy="1019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8" descr="http://www.flexicon.com/us/materials/images/blends.jpg">
            <a:extLst>
              <a:ext uri="{FF2B5EF4-FFF2-40B4-BE49-F238E27FC236}">
                <a16:creationId xmlns:a16="http://schemas.microsoft.com/office/drawing/2014/main" id="{03683BB9-5810-494F-9362-3E4BF6556C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5986" y="4934303"/>
            <a:ext cx="2000250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30" descr="http://www.flexicon.com/us/materials/images/fluidize.jpg">
            <a:extLst>
              <a:ext uri="{FF2B5EF4-FFF2-40B4-BE49-F238E27FC236}">
                <a16:creationId xmlns:a16="http://schemas.microsoft.com/office/drawing/2014/main" id="{F68C45D2-E446-4BB3-AD7D-D45A788BF3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12000" contrast="-1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2774" y="4934302"/>
            <a:ext cx="2000250" cy="1154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522446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t>2</a:t>
            </a:fld>
            <a:endParaRPr lang="de-DE"/>
          </a:p>
        </p:txBody>
      </p:sp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In the Milling, Sifting and Mixing lab, when analyzing materials, the same characteristics listed earlier need to be known, however there is an added emphasis on the materials‘ PSD:</a:t>
            </a:r>
          </a:p>
          <a:p>
            <a:pPr lvl="1"/>
            <a:r>
              <a:rPr lang="de-DE" dirty="0"/>
              <a:t>The processes include reducing particle sizes (mills), separating dissimilar size particles into two (2) or more fractions (sifters &amp; screeners) and blending materials to produce homogeneous, non-segregating mixes. </a:t>
            </a:r>
          </a:p>
          <a:p>
            <a:pPr lvl="1"/>
            <a:r>
              <a:rPr lang="de-DE" dirty="0"/>
              <a:t>Although conventional analytical techniques are still used where appropriate to determine the % of coarse agglomerated product in a client‘s material (e.g., below sieve pans) 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de-DE" dirty="0"/>
              <a:t>More often today, finer particle size analyses is required employing Laser Defraction techniques (e.g. Malvern, Microtrac particle size analyser)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International Fine Particle Research Institute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Methods and Specifications for Particle Properties</a:t>
            </a:r>
          </a:p>
        </p:txBody>
      </p:sp>
      <p:pic>
        <p:nvPicPr>
          <p:cNvPr id="1026" name="0BF426E1-3B39-43E0-AF98-423E70FAF1F4">
            <a:extLst>
              <a:ext uri="{FF2B5EF4-FFF2-40B4-BE49-F238E27FC236}">
                <a16:creationId xmlns:a16="http://schemas.microsoft.com/office/drawing/2014/main" id="{D1449DB3-BEDF-4957-821A-357F8AE773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164" y="2951163"/>
            <a:ext cx="1690686" cy="22542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130341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t>3</a:t>
            </a:fld>
            <a:endParaRPr lang="de-DE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A6D9E11-A38C-495A-BE55-D26609FB87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0500" y="1152525"/>
            <a:ext cx="4283076" cy="2390775"/>
          </a:xfrm>
        </p:spPr>
      </p:pic>
      <p:sp>
        <p:nvSpPr>
          <p:cNvPr id="3" name="Textplatzhalter 2"/>
          <p:cNvSpPr>
            <a:spLocks noGrp="1"/>
          </p:cNvSpPr>
          <p:nvPr>
            <p:ph type="body" sz="quarter" idx="15"/>
          </p:nvPr>
        </p:nvSpPr>
        <p:spPr>
          <a:xfrm>
            <a:off x="342899" y="3728397"/>
            <a:ext cx="10974484" cy="2588198"/>
          </a:xfrm>
        </p:spPr>
        <p:txBody>
          <a:bodyPr/>
          <a:lstStyle/>
          <a:p>
            <a:r>
              <a:rPr lang="de-DE" sz="1800" dirty="0"/>
              <a:t>Shown above is the latest analytical equipment at Schenck‘s Bristol Lab, the compact Microtrac Sync which facilitates:</a:t>
            </a:r>
          </a:p>
          <a:p>
            <a:pPr marL="738188" lvl="1" indent="-285750"/>
            <a:r>
              <a:rPr lang="de-DE" sz="1800" dirty="0"/>
              <a:t>Laser 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Diffraction Measurement ranges from 0.24-2,000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µ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 (dry materials only)</a:t>
            </a:r>
            <a:endParaRPr lang="en-U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8188" lvl="1" indent="-285750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Dry imaging module range of 4.6-2,000 </a:t>
            </a:r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µ</a:t>
            </a: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endParaRPr lang="en-US" sz="18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38188" lvl="1" indent="-285750"/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Powerful digital/graphical reporting that integrates particle size and shape data</a:t>
            </a:r>
          </a:p>
          <a:p>
            <a:endParaRPr lang="de-DE" sz="140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de-DE" dirty="0"/>
              <a:t>International Fine Particle Research Institute</a:t>
            </a:r>
          </a:p>
        </p:txBody>
      </p:sp>
      <p:sp>
        <p:nvSpPr>
          <p:cNvPr id="8" name="Textplatzhalter 7"/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r>
              <a:rPr lang="de-DE" dirty="0"/>
              <a:t>Methods and Specifications for Particle Properties</a:t>
            </a:r>
          </a:p>
        </p:txBody>
      </p:sp>
    </p:spTree>
    <p:extLst>
      <p:ext uri="{BB962C8B-B14F-4D97-AF65-F5344CB8AC3E}">
        <p14:creationId xmlns:p14="http://schemas.microsoft.com/office/powerpoint/2010/main" val="772265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5DD9361-0BDB-4678-B456-D376227A0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C87748-02A4-45A1-850F-A4584C4204FD}" type="slidenum">
              <a:rPr lang="de-DE" smtClean="0"/>
              <a:t>4</a:t>
            </a:fld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900CF-171B-4C82-B15A-A6F6AA7BBC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our Pneumatic &amp; Filtration Test Lab we have custom test rigs to find the material information that is usually not in specifications:</a:t>
            </a:r>
          </a:p>
          <a:p>
            <a:pPr marL="0" indent="0">
              <a:buNone/>
            </a:pPr>
            <a:r>
              <a:rPr lang="en-US" dirty="0"/>
              <a:t>      Horizontal Velocity					Slide Angle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636B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srgbClr val="636B70"/>
              </a:solidFill>
              <a:latin typeface="Arial" panose="020B0604020202020204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636B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dirty="0">
              <a:solidFill>
                <a:srgbClr val="636B70"/>
              </a:solidFill>
              <a:latin typeface="Arial" panose="020B0604020202020204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636B7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180000" marR="0" lvl="0" indent="-1800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>
                <a:solidFill>
                  <a:srgbClr val="636B70"/>
                </a:solidFill>
                <a:latin typeface="Arial" panose="020B0604020202020204"/>
              </a:rPr>
              <a:t>While performing these tests we follow the same procedures from test to test and take at least three measurements to improve the accuracy of the data.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1EFDE3-E744-447D-B150-DA5BC1E21D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34617" y="4638473"/>
            <a:ext cx="4114800" cy="341313"/>
          </a:xfrm>
        </p:spPr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4AB94B-5452-41A4-9069-7EE2C918D02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2000" b="1" i="0" u="none" strike="noStrike" kern="1200" cap="none" spc="0" normalizeH="0" baseline="0" noProof="0" dirty="0">
                <a:ln>
                  <a:noFill/>
                </a:ln>
                <a:solidFill>
                  <a:srgbClr val="636B7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International Fine Particle Research Institute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6C03AD2A-AF2A-4517-8DE0-25D5A7388CE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50000"/>
                  </a:prstClr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Methods and Specifications for Particle Properties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AF1D137-C1F9-4329-9CED-03692726EB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8803" y="1866899"/>
            <a:ext cx="3420106" cy="2436019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34025B3-99C1-4D43-BAA3-72CC905D36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81807" y="2318039"/>
            <a:ext cx="4776172" cy="1784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333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Schenck Process">
      <a:dk1>
        <a:srgbClr val="000000"/>
      </a:dk1>
      <a:lt1>
        <a:sysClr val="window" lastClr="FFFFFF"/>
      </a:lt1>
      <a:dk2>
        <a:srgbClr val="636B70"/>
      </a:dk2>
      <a:lt2>
        <a:srgbClr val="E6E6E6"/>
      </a:lt2>
      <a:accent1>
        <a:srgbClr val="007073"/>
      </a:accent1>
      <a:accent2>
        <a:srgbClr val="C4D600"/>
      </a:accent2>
      <a:accent3>
        <a:srgbClr val="006068"/>
      </a:accent3>
      <a:accent4>
        <a:srgbClr val="008E99"/>
      </a:accent4>
      <a:accent5>
        <a:srgbClr val="7EB4C2"/>
      </a:accent5>
      <a:accent6>
        <a:srgbClr val="636B70"/>
      </a:accent6>
      <a:hlink>
        <a:srgbClr val="007073"/>
      </a:hlink>
      <a:folHlink>
        <a:srgbClr val="00606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371AD29D-620A-4285-A88C-538839AEA519}" vid="{2B39FD4B-8A42-4F94-945E-7379DD833329}"/>
    </a:ext>
  </a:extLst>
</a:theme>
</file>

<file path=ppt/theme/theme2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äsentation1" id="{371AD29D-620A-4285-A88C-538839AEA519}" vid="{53773048-2540-4683-AB45-458049E0AAAC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 Template 2019 Arial 16_9</Template>
  <TotalTime>0</TotalTime>
  <Words>417</Words>
  <Application>Microsoft Office PowerPoint</Application>
  <PresentationFormat>Widescreen</PresentationFormat>
  <Paragraphs>48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Office</vt:lpstr>
      <vt:lpstr>Benutzerdefiniertes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2021-04-13T23:31:00Z</dcterms:created>
  <dcterms:modified xsi:type="dcterms:W3CDTF">2021-04-16T19:43:36Z</dcterms:modified>
</cp:coreProperties>
</file>