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300" r:id="rId5"/>
    <p:sldId id="301" r:id="rId6"/>
    <p:sldId id="302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6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9EC9C2-E8E2-4805-9FD7-B2408E4ACA6D}" v="215" dt="2021-04-13T12:44:03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009" autoAdjust="0"/>
  </p:normalViewPr>
  <p:slideViewPr>
    <p:cSldViewPr snapToGrid="0">
      <p:cViewPr varScale="1">
        <p:scale>
          <a:sx n="65" d="100"/>
          <a:sy n="65" d="100"/>
        </p:scale>
        <p:origin x="845" y="38"/>
      </p:cViewPr>
      <p:guideLst>
        <p:guide orient="horz" pos="2183"/>
        <p:guide pos="3840"/>
        <p:guide orient="horz" pos="36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gh Stitt" userId="90d08971-6ad8-46f9-a2a4-c5fc7502cfc8" providerId="ADAL" clId="{5F9EC9C2-E8E2-4805-9FD7-B2408E4ACA6D}"/>
    <pc:docChg chg="custSel modSld">
      <pc:chgData name="Hugh Stitt" userId="90d08971-6ad8-46f9-a2a4-c5fc7502cfc8" providerId="ADAL" clId="{5F9EC9C2-E8E2-4805-9FD7-B2408E4ACA6D}" dt="2021-04-13T12:44:03.980" v="237" actId="27636"/>
      <pc:docMkLst>
        <pc:docMk/>
      </pc:docMkLst>
      <pc:sldChg chg="modSp mod">
        <pc:chgData name="Hugh Stitt" userId="90d08971-6ad8-46f9-a2a4-c5fc7502cfc8" providerId="ADAL" clId="{5F9EC9C2-E8E2-4805-9FD7-B2408E4ACA6D}" dt="2021-04-13T12:44:03.980" v="237" actId="27636"/>
        <pc:sldMkLst>
          <pc:docMk/>
          <pc:sldMk cId="972779750" sldId="301"/>
        </pc:sldMkLst>
        <pc:spChg chg="mod">
          <ac:chgData name="Hugh Stitt" userId="90d08971-6ad8-46f9-a2a4-c5fc7502cfc8" providerId="ADAL" clId="{5F9EC9C2-E8E2-4805-9FD7-B2408E4ACA6D}" dt="2021-04-13T12:43:13.129" v="195" actId="20577"/>
          <ac:spMkLst>
            <pc:docMk/>
            <pc:sldMk cId="972779750" sldId="301"/>
            <ac:spMk id="5" creationId="{0F9B0D47-DBAE-41CC-87BC-8789E5445DDE}"/>
          </ac:spMkLst>
        </pc:spChg>
        <pc:spChg chg="mod">
          <ac:chgData name="Hugh Stitt" userId="90d08971-6ad8-46f9-a2a4-c5fc7502cfc8" providerId="ADAL" clId="{5F9EC9C2-E8E2-4805-9FD7-B2408E4ACA6D}" dt="2021-04-13T12:44:03.980" v="237" actId="27636"/>
          <ac:spMkLst>
            <pc:docMk/>
            <pc:sldMk cId="972779750" sldId="301"/>
            <ac:spMk id="6" creationId="{B026A9C0-9B83-499D-839B-365D72D67D85}"/>
          </ac:spMkLst>
        </pc:spChg>
      </pc:sldChg>
      <pc:sldChg chg="modSp mod">
        <pc:chgData name="Hugh Stitt" userId="90d08971-6ad8-46f9-a2a4-c5fc7502cfc8" providerId="ADAL" clId="{5F9EC9C2-E8E2-4805-9FD7-B2408E4ACA6D}" dt="2021-04-13T12:42:28.303" v="193" actId="313"/>
        <pc:sldMkLst>
          <pc:docMk/>
          <pc:sldMk cId="533834048" sldId="302"/>
        </pc:sldMkLst>
        <pc:spChg chg="mod">
          <ac:chgData name="Hugh Stitt" userId="90d08971-6ad8-46f9-a2a4-c5fc7502cfc8" providerId="ADAL" clId="{5F9EC9C2-E8E2-4805-9FD7-B2408E4ACA6D}" dt="2021-04-13T12:42:28.303" v="193" actId="313"/>
          <ac:spMkLst>
            <pc:docMk/>
            <pc:sldMk cId="533834048" sldId="302"/>
            <ac:spMk id="5" creationId="{6762FFD2-A879-4817-BA7D-7A217C9B30D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13FD7-A541-4DAF-8718-FD30B56A47C8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5B516-3AD3-4C5D-B628-985E0A880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snow, riding, skiing&#10;&#10;Description automatically generated">
            <a:extLst>
              <a:ext uri="{FF2B5EF4-FFF2-40B4-BE49-F238E27FC236}">
                <a16:creationId xmlns:a16="http://schemas.microsoft.com/office/drawing/2014/main" id="{7F15C7A4-2311-4423-BF23-637A45FEFD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9" name="Freeform 5"/>
          <p:cNvSpPr>
            <a:spLocks noEditPoints="1"/>
          </p:cNvSpPr>
          <p:nvPr userDrawn="1"/>
        </p:nvSpPr>
        <p:spPr bwMode="auto">
          <a:xfrm>
            <a:off x="407192" y="403783"/>
            <a:ext cx="1898974" cy="855904"/>
          </a:xfrm>
          <a:custGeom>
            <a:avLst/>
            <a:gdLst>
              <a:gd name="T0" fmla="*/ 685 w 2351"/>
              <a:gd name="T1" fmla="*/ 0 h 1058"/>
              <a:gd name="T2" fmla="*/ 864 w 2351"/>
              <a:gd name="T3" fmla="*/ 0 h 1058"/>
              <a:gd name="T4" fmla="*/ 864 w 2351"/>
              <a:gd name="T5" fmla="*/ 617 h 1058"/>
              <a:gd name="T6" fmla="*/ 423 w 2351"/>
              <a:gd name="T7" fmla="*/ 1058 h 1058"/>
              <a:gd name="T8" fmla="*/ 127 w 2351"/>
              <a:gd name="T9" fmla="*/ 944 h 1058"/>
              <a:gd name="T10" fmla="*/ 0 w 2351"/>
              <a:gd name="T11" fmla="*/ 741 h 1058"/>
              <a:gd name="T12" fmla="*/ 172 w 2351"/>
              <a:gd name="T13" fmla="*/ 691 h 1058"/>
              <a:gd name="T14" fmla="*/ 423 w 2351"/>
              <a:gd name="T15" fmla="*/ 879 h 1058"/>
              <a:gd name="T16" fmla="*/ 685 w 2351"/>
              <a:gd name="T17" fmla="*/ 617 h 1058"/>
              <a:gd name="T18" fmla="*/ 685 w 2351"/>
              <a:gd name="T19" fmla="*/ 0 h 1058"/>
              <a:gd name="T20" fmla="*/ 1697 w 2351"/>
              <a:gd name="T21" fmla="*/ 853 h 1058"/>
              <a:gd name="T22" fmla="*/ 1223 w 2351"/>
              <a:gd name="T23" fmla="*/ 0 h 1058"/>
              <a:gd name="T24" fmla="*/ 1043 w 2351"/>
              <a:gd name="T25" fmla="*/ 0 h 1058"/>
              <a:gd name="T26" fmla="*/ 1043 w 2351"/>
              <a:gd name="T27" fmla="*/ 1041 h 1058"/>
              <a:gd name="T28" fmla="*/ 1223 w 2351"/>
              <a:gd name="T29" fmla="*/ 1041 h 1058"/>
              <a:gd name="T30" fmla="*/ 1223 w 2351"/>
              <a:gd name="T31" fmla="*/ 368 h 1058"/>
              <a:gd name="T32" fmla="*/ 1597 w 2351"/>
              <a:gd name="T33" fmla="*/ 1041 h 1058"/>
              <a:gd name="T34" fmla="*/ 1798 w 2351"/>
              <a:gd name="T35" fmla="*/ 1041 h 1058"/>
              <a:gd name="T36" fmla="*/ 2171 w 2351"/>
              <a:gd name="T37" fmla="*/ 368 h 1058"/>
              <a:gd name="T38" fmla="*/ 2171 w 2351"/>
              <a:gd name="T39" fmla="*/ 1041 h 1058"/>
              <a:gd name="T40" fmla="*/ 2351 w 2351"/>
              <a:gd name="T41" fmla="*/ 1041 h 1058"/>
              <a:gd name="T42" fmla="*/ 2351 w 2351"/>
              <a:gd name="T43" fmla="*/ 0 h 1058"/>
              <a:gd name="T44" fmla="*/ 2171 w 2351"/>
              <a:gd name="T45" fmla="*/ 0 h 1058"/>
              <a:gd name="T46" fmla="*/ 1697 w 2351"/>
              <a:gd name="T47" fmla="*/ 853 h 1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351" h="1058">
                <a:moveTo>
                  <a:pt x="685" y="0"/>
                </a:moveTo>
                <a:cubicBezTo>
                  <a:pt x="864" y="0"/>
                  <a:pt x="864" y="0"/>
                  <a:pt x="864" y="0"/>
                </a:cubicBezTo>
                <a:cubicBezTo>
                  <a:pt x="864" y="617"/>
                  <a:pt x="864" y="617"/>
                  <a:pt x="864" y="617"/>
                </a:cubicBezTo>
                <a:cubicBezTo>
                  <a:pt x="860" y="860"/>
                  <a:pt x="666" y="1058"/>
                  <a:pt x="423" y="1058"/>
                </a:cubicBezTo>
                <a:cubicBezTo>
                  <a:pt x="313" y="1058"/>
                  <a:pt x="208" y="1017"/>
                  <a:pt x="127" y="944"/>
                </a:cubicBezTo>
                <a:cubicBezTo>
                  <a:pt x="66" y="889"/>
                  <a:pt x="22" y="818"/>
                  <a:pt x="0" y="741"/>
                </a:cubicBezTo>
                <a:cubicBezTo>
                  <a:pt x="172" y="691"/>
                  <a:pt x="172" y="691"/>
                  <a:pt x="172" y="691"/>
                </a:cubicBezTo>
                <a:cubicBezTo>
                  <a:pt x="204" y="801"/>
                  <a:pt x="305" y="879"/>
                  <a:pt x="423" y="879"/>
                </a:cubicBezTo>
                <a:cubicBezTo>
                  <a:pt x="567" y="879"/>
                  <a:pt x="685" y="761"/>
                  <a:pt x="685" y="617"/>
                </a:cubicBezTo>
                <a:lnTo>
                  <a:pt x="685" y="0"/>
                </a:lnTo>
                <a:close/>
                <a:moveTo>
                  <a:pt x="1697" y="853"/>
                </a:moveTo>
                <a:cubicBezTo>
                  <a:pt x="1223" y="0"/>
                  <a:pt x="1223" y="0"/>
                  <a:pt x="1223" y="0"/>
                </a:cubicBezTo>
                <a:cubicBezTo>
                  <a:pt x="1043" y="0"/>
                  <a:pt x="1043" y="0"/>
                  <a:pt x="1043" y="0"/>
                </a:cubicBezTo>
                <a:cubicBezTo>
                  <a:pt x="1043" y="1041"/>
                  <a:pt x="1043" y="1041"/>
                  <a:pt x="1043" y="1041"/>
                </a:cubicBezTo>
                <a:cubicBezTo>
                  <a:pt x="1223" y="1041"/>
                  <a:pt x="1223" y="1041"/>
                  <a:pt x="1223" y="1041"/>
                </a:cubicBezTo>
                <a:cubicBezTo>
                  <a:pt x="1223" y="368"/>
                  <a:pt x="1223" y="368"/>
                  <a:pt x="1223" y="368"/>
                </a:cubicBezTo>
                <a:cubicBezTo>
                  <a:pt x="1597" y="1041"/>
                  <a:pt x="1597" y="1041"/>
                  <a:pt x="1597" y="1041"/>
                </a:cubicBezTo>
                <a:cubicBezTo>
                  <a:pt x="1798" y="1041"/>
                  <a:pt x="1798" y="1041"/>
                  <a:pt x="1798" y="1041"/>
                </a:cubicBezTo>
                <a:cubicBezTo>
                  <a:pt x="2171" y="368"/>
                  <a:pt x="2171" y="368"/>
                  <a:pt x="2171" y="368"/>
                </a:cubicBezTo>
                <a:cubicBezTo>
                  <a:pt x="2171" y="1041"/>
                  <a:pt x="2171" y="1041"/>
                  <a:pt x="2171" y="1041"/>
                </a:cubicBezTo>
                <a:cubicBezTo>
                  <a:pt x="2351" y="1041"/>
                  <a:pt x="2351" y="1041"/>
                  <a:pt x="2351" y="1041"/>
                </a:cubicBezTo>
                <a:cubicBezTo>
                  <a:pt x="2351" y="0"/>
                  <a:pt x="2351" y="0"/>
                  <a:pt x="2351" y="0"/>
                </a:cubicBezTo>
                <a:cubicBezTo>
                  <a:pt x="2171" y="0"/>
                  <a:pt x="2171" y="0"/>
                  <a:pt x="2171" y="0"/>
                </a:cubicBezTo>
                <a:lnTo>
                  <a:pt x="1697" y="8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0" name="Group 4"/>
          <p:cNvGrpSpPr>
            <a:grpSpLocks noChangeAspect="1"/>
          </p:cNvGrpSpPr>
          <p:nvPr userDrawn="1"/>
        </p:nvGrpSpPr>
        <p:grpSpPr bwMode="auto">
          <a:xfrm>
            <a:off x="8618358" y="392133"/>
            <a:ext cx="3166280" cy="545711"/>
            <a:chOff x="3872" y="210"/>
            <a:chExt cx="1642" cy="283"/>
          </a:xfrm>
          <a:solidFill>
            <a:schemeClr val="bg1"/>
          </a:solidFill>
        </p:grpSpPr>
        <p:sp>
          <p:nvSpPr>
            <p:cNvPr id="121" name="Freeform 5"/>
            <p:cNvSpPr>
              <a:spLocks noEditPoints="1"/>
            </p:cNvSpPr>
            <p:nvPr/>
          </p:nvSpPr>
          <p:spPr bwMode="auto">
            <a:xfrm>
              <a:off x="4000" y="254"/>
              <a:ext cx="107" cy="101"/>
            </a:xfrm>
            <a:custGeom>
              <a:avLst/>
              <a:gdLst>
                <a:gd name="T0" fmla="*/ 621 w 621"/>
                <a:gd name="T1" fmla="*/ 289 h 579"/>
                <a:gd name="T2" fmla="*/ 544 w 621"/>
                <a:gd name="T3" fmla="*/ 80 h 579"/>
                <a:gd name="T4" fmla="*/ 315 w 621"/>
                <a:gd name="T5" fmla="*/ 0 h 579"/>
                <a:gd name="T6" fmla="*/ 34 w 621"/>
                <a:gd name="T7" fmla="*/ 138 h 579"/>
                <a:gd name="T8" fmla="*/ 0 w 621"/>
                <a:gd name="T9" fmla="*/ 290 h 579"/>
                <a:gd name="T10" fmla="*/ 16 w 621"/>
                <a:gd name="T11" fmla="*/ 395 h 579"/>
                <a:gd name="T12" fmla="*/ 77 w 621"/>
                <a:gd name="T13" fmla="*/ 499 h 579"/>
                <a:gd name="T14" fmla="*/ 310 w 621"/>
                <a:gd name="T15" fmla="*/ 579 h 579"/>
                <a:gd name="T16" fmla="*/ 544 w 621"/>
                <a:gd name="T17" fmla="*/ 499 h 579"/>
                <a:gd name="T18" fmla="*/ 621 w 621"/>
                <a:gd name="T19" fmla="*/ 289 h 579"/>
                <a:gd name="T20" fmla="*/ 489 w 621"/>
                <a:gd name="T21" fmla="*/ 289 h 579"/>
                <a:gd name="T22" fmla="*/ 451 w 621"/>
                <a:gd name="T23" fmla="*/ 418 h 579"/>
                <a:gd name="T24" fmla="*/ 310 w 621"/>
                <a:gd name="T25" fmla="*/ 475 h 579"/>
                <a:gd name="T26" fmla="*/ 169 w 621"/>
                <a:gd name="T27" fmla="*/ 418 h 579"/>
                <a:gd name="T28" fmla="*/ 132 w 621"/>
                <a:gd name="T29" fmla="*/ 289 h 579"/>
                <a:gd name="T30" fmla="*/ 169 w 621"/>
                <a:gd name="T31" fmla="*/ 161 h 579"/>
                <a:gd name="T32" fmla="*/ 314 w 621"/>
                <a:gd name="T33" fmla="*/ 103 h 579"/>
                <a:gd name="T34" fmla="*/ 451 w 621"/>
                <a:gd name="T35" fmla="*/ 161 h 579"/>
                <a:gd name="T36" fmla="*/ 489 w 621"/>
                <a:gd name="T37" fmla="*/ 28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1" h="579">
                  <a:moveTo>
                    <a:pt x="621" y="289"/>
                  </a:moveTo>
                  <a:cubicBezTo>
                    <a:pt x="621" y="201"/>
                    <a:pt x="595" y="131"/>
                    <a:pt x="544" y="80"/>
                  </a:cubicBezTo>
                  <a:cubicBezTo>
                    <a:pt x="490" y="26"/>
                    <a:pt x="414" y="0"/>
                    <a:pt x="315" y="0"/>
                  </a:cubicBezTo>
                  <a:cubicBezTo>
                    <a:pt x="175" y="0"/>
                    <a:pt x="82" y="46"/>
                    <a:pt x="34" y="138"/>
                  </a:cubicBezTo>
                  <a:cubicBezTo>
                    <a:pt x="12" y="183"/>
                    <a:pt x="0" y="234"/>
                    <a:pt x="0" y="290"/>
                  </a:cubicBezTo>
                  <a:cubicBezTo>
                    <a:pt x="0" y="326"/>
                    <a:pt x="5" y="361"/>
                    <a:pt x="16" y="395"/>
                  </a:cubicBezTo>
                  <a:cubicBezTo>
                    <a:pt x="29" y="437"/>
                    <a:pt x="49" y="471"/>
                    <a:pt x="77" y="499"/>
                  </a:cubicBezTo>
                  <a:cubicBezTo>
                    <a:pt x="130" y="552"/>
                    <a:pt x="208" y="579"/>
                    <a:pt x="310" y="579"/>
                  </a:cubicBezTo>
                  <a:cubicBezTo>
                    <a:pt x="413" y="579"/>
                    <a:pt x="491" y="552"/>
                    <a:pt x="544" y="499"/>
                  </a:cubicBezTo>
                  <a:cubicBezTo>
                    <a:pt x="595" y="447"/>
                    <a:pt x="621" y="377"/>
                    <a:pt x="621" y="289"/>
                  </a:cubicBezTo>
                  <a:moveTo>
                    <a:pt x="489" y="289"/>
                  </a:moveTo>
                  <a:cubicBezTo>
                    <a:pt x="489" y="343"/>
                    <a:pt x="476" y="385"/>
                    <a:pt x="451" y="418"/>
                  </a:cubicBezTo>
                  <a:cubicBezTo>
                    <a:pt x="421" y="456"/>
                    <a:pt x="374" y="475"/>
                    <a:pt x="310" y="475"/>
                  </a:cubicBezTo>
                  <a:cubicBezTo>
                    <a:pt x="246" y="475"/>
                    <a:pt x="199" y="456"/>
                    <a:pt x="169" y="418"/>
                  </a:cubicBezTo>
                  <a:cubicBezTo>
                    <a:pt x="145" y="385"/>
                    <a:pt x="132" y="343"/>
                    <a:pt x="132" y="289"/>
                  </a:cubicBezTo>
                  <a:cubicBezTo>
                    <a:pt x="132" y="236"/>
                    <a:pt x="145" y="193"/>
                    <a:pt x="169" y="161"/>
                  </a:cubicBezTo>
                  <a:cubicBezTo>
                    <a:pt x="199" y="122"/>
                    <a:pt x="247" y="103"/>
                    <a:pt x="314" y="103"/>
                  </a:cubicBezTo>
                  <a:cubicBezTo>
                    <a:pt x="376" y="103"/>
                    <a:pt x="421" y="122"/>
                    <a:pt x="451" y="161"/>
                  </a:cubicBezTo>
                  <a:cubicBezTo>
                    <a:pt x="476" y="193"/>
                    <a:pt x="489" y="236"/>
                    <a:pt x="489" y="2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6"/>
            <p:cNvSpPr>
              <a:spLocks/>
            </p:cNvSpPr>
            <p:nvPr/>
          </p:nvSpPr>
          <p:spPr bwMode="auto">
            <a:xfrm>
              <a:off x="4124" y="210"/>
              <a:ext cx="97" cy="142"/>
            </a:xfrm>
            <a:custGeom>
              <a:avLst/>
              <a:gdLst>
                <a:gd name="T0" fmla="*/ 130 w 560"/>
                <a:gd name="T1" fmla="*/ 819 h 819"/>
                <a:gd name="T2" fmla="*/ 130 w 560"/>
                <a:gd name="T3" fmla="*/ 466 h 819"/>
                <a:gd name="T4" fmla="*/ 199 w 560"/>
                <a:gd name="T5" fmla="*/ 405 h 819"/>
                <a:gd name="T6" fmla="*/ 328 w 560"/>
                <a:gd name="T7" fmla="*/ 362 h 819"/>
                <a:gd name="T8" fmla="*/ 414 w 560"/>
                <a:gd name="T9" fmla="*/ 397 h 819"/>
                <a:gd name="T10" fmla="*/ 431 w 560"/>
                <a:gd name="T11" fmla="*/ 485 h 819"/>
                <a:gd name="T12" fmla="*/ 431 w 560"/>
                <a:gd name="T13" fmla="*/ 819 h 819"/>
                <a:gd name="T14" fmla="*/ 560 w 560"/>
                <a:gd name="T15" fmla="*/ 819 h 819"/>
                <a:gd name="T16" fmla="*/ 560 w 560"/>
                <a:gd name="T17" fmla="*/ 474 h 819"/>
                <a:gd name="T18" fmla="*/ 538 w 560"/>
                <a:gd name="T19" fmla="*/ 333 h 819"/>
                <a:gd name="T20" fmla="*/ 358 w 560"/>
                <a:gd name="T21" fmla="*/ 256 h 819"/>
                <a:gd name="T22" fmla="*/ 130 w 560"/>
                <a:gd name="T23" fmla="*/ 338 h 819"/>
                <a:gd name="T24" fmla="*/ 130 w 560"/>
                <a:gd name="T25" fmla="*/ 0 h 819"/>
                <a:gd name="T26" fmla="*/ 0 w 560"/>
                <a:gd name="T27" fmla="*/ 37 h 819"/>
                <a:gd name="T28" fmla="*/ 0 w 560"/>
                <a:gd name="T29" fmla="*/ 819 h 819"/>
                <a:gd name="T30" fmla="*/ 130 w 560"/>
                <a:gd name="T31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0" h="819">
                  <a:moveTo>
                    <a:pt x="130" y="819"/>
                  </a:moveTo>
                  <a:cubicBezTo>
                    <a:pt x="130" y="466"/>
                    <a:pt x="130" y="466"/>
                    <a:pt x="130" y="466"/>
                  </a:cubicBezTo>
                  <a:cubicBezTo>
                    <a:pt x="144" y="446"/>
                    <a:pt x="167" y="425"/>
                    <a:pt x="199" y="405"/>
                  </a:cubicBezTo>
                  <a:cubicBezTo>
                    <a:pt x="245" y="377"/>
                    <a:pt x="288" y="362"/>
                    <a:pt x="328" y="362"/>
                  </a:cubicBezTo>
                  <a:cubicBezTo>
                    <a:pt x="371" y="362"/>
                    <a:pt x="400" y="374"/>
                    <a:pt x="414" y="397"/>
                  </a:cubicBezTo>
                  <a:cubicBezTo>
                    <a:pt x="425" y="414"/>
                    <a:pt x="431" y="443"/>
                    <a:pt x="431" y="485"/>
                  </a:cubicBezTo>
                  <a:cubicBezTo>
                    <a:pt x="431" y="819"/>
                    <a:pt x="431" y="819"/>
                    <a:pt x="431" y="819"/>
                  </a:cubicBezTo>
                  <a:cubicBezTo>
                    <a:pt x="560" y="819"/>
                    <a:pt x="560" y="819"/>
                    <a:pt x="560" y="819"/>
                  </a:cubicBezTo>
                  <a:cubicBezTo>
                    <a:pt x="560" y="474"/>
                    <a:pt x="560" y="474"/>
                    <a:pt x="560" y="474"/>
                  </a:cubicBezTo>
                  <a:cubicBezTo>
                    <a:pt x="560" y="408"/>
                    <a:pt x="553" y="361"/>
                    <a:pt x="538" y="333"/>
                  </a:cubicBezTo>
                  <a:cubicBezTo>
                    <a:pt x="511" y="281"/>
                    <a:pt x="451" y="256"/>
                    <a:pt x="358" y="256"/>
                  </a:cubicBezTo>
                  <a:cubicBezTo>
                    <a:pt x="276" y="256"/>
                    <a:pt x="200" y="283"/>
                    <a:pt x="130" y="338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819"/>
                    <a:pt x="0" y="819"/>
                    <a:pt x="0" y="819"/>
                  </a:cubicBezTo>
                  <a:lnTo>
                    <a:pt x="130" y="8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7"/>
            <p:cNvSpPr>
              <a:spLocks/>
            </p:cNvSpPr>
            <p:nvPr/>
          </p:nvSpPr>
          <p:spPr bwMode="auto">
            <a:xfrm>
              <a:off x="4240" y="254"/>
              <a:ext cx="97" cy="98"/>
            </a:xfrm>
            <a:custGeom>
              <a:avLst/>
              <a:gdLst>
                <a:gd name="T0" fmla="*/ 129 w 559"/>
                <a:gd name="T1" fmla="*/ 563 h 563"/>
                <a:gd name="T2" fmla="*/ 129 w 559"/>
                <a:gd name="T3" fmla="*/ 210 h 563"/>
                <a:gd name="T4" fmla="*/ 200 w 559"/>
                <a:gd name="T5" fmla="*/ 150 h 563"/>
                <a:gd name="T6" fmla="*/ 329 w 559"/>
                <a:gd name="T7" fmla="*/ 106 h 563"/>
                <a:gd name="T8" fmla="*/ 414 w 559"/>
                <a:gd name="T9" fmla="*/ 141 h 563"/>
                <a:gd name="T10" fmla="*/ 430 w 559"/>
                <a:gd name="T11" fmla="*/ 228 h 563"/>
                <a:gd name="T12" fmla="*/ 430 w 559"/>
                <a:gd name="T13" fmla="*/ 563 h 563"/>
                <a:gd name="T14" fmla="*/ 559 w 559"/>
                <a:gd name="T15" fmla="*/ 563 h 563"/>
                <a:gd name="T16" fmla="*/ 559 w 559"/>
                <a:gd name="T17" fmla="*/ 218 h 563"/>
                <a:gd name="T18" fmla="*/ 538 w 559"/>
                <a:gd name="T19" fmla="*/ 77 h 563"/>
                <a:gd name="T20" fmla="*/ 358 w 559"/>
                <a:gd name="T21" fmla="*/ 0 h 563"/>
                <a:gd name="T22" fmla="*/ 122 w 559"/>
                <a:gd name="T23" fmla="*/ 92 h 563"/>
                <a:gd name="T24" fmla="*/ 122 w 559"/>
                <a:gd name="T25" fmla="*/ 16 h 563"/>
                <a:gd name="T26" fmla="*/ 0 w 559"/>
                <a:gd name="T27" fmla="*/ 16 h 563"/>
                <a:gd name="T28" fmla="*/ 0 w 559"/>
                <a:gd name="T29" fmla="*/ 563 h 563"/>
                <a:gd name="T30" fmla="*/ 129 w 559"/>
                <a:gd name="T31" fmla="*/ 56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9" h="563">
                  <a:moveTo>
                    <a:pt x="129" y="563"/>
                  </a:moveTo>
                  <a:cubicBezTo>
                    <a:pt x="129" y="210"/>
                    <a:pt x="129" y="210"/>
                    <a:pt x="129" y="210"/>
                  </a:cubicBezTo>
                  <a:cubicBezTo>
                    <a:pt x="145" y="189"/>
                    <a:pt x="168" y="169"/>
                    <a:pt x="200" y="150"/>
                  </a:cubicBezTo>
                  <a:cubicBezTo>
                    <a:pt x="247" y="121"/>
                    <a:pt x="290" y="106"/>
                    <a:pt x="329" y="106"/>
                  </a:cubicBezTo>
                  <a:cubicBezTo>
                    <a:pt x="370" y="106"/>
                    <a:pt x="399" y="118"/>
                    <a:pt x="414" y="141"/>
                  </a:cubicBezTo>
                  <a:cubicBezTo>
                    <a:pt x="425" y="157"/>
                    <a:pt x="430" y="186"/>
                    <a:pt x="430" y="228"/>
                  </a:cubicBezTo>
                  <a:cubicBezTo>
                    <a:pt x="430" y="563"/>
                    <a:pt x="430" y="563"/>
                    <a:pt x="430" y="563"/>
                  </a:cubicBezTo>
                  <a:cubicBezTo>
                    <a:pt x="559" y="563"/>
                    <a:pt x="559" y="563"/>
                    <a:pt x="559" y="563"/>
                  </a:cubicBezTo>
                  <a:cubicBezTo>
                    <a:pt x="559" y="218"/>
                    <a:pt x="559" y="218"/>
                    <a:pt x="559" y="218"/>
                  </a:cubicBezTo>
                  <a:cubicBezTo>
                    <a:pt x="559" y="151"/>
                    <a:pt x="552" y="105"/>
                    <a:pt x="538" y="77"/>
                  </a:cubicBezTo>
                  <a:cubicBezTo>
                    <a:pt x="511" y="25"/>
                    <a:pt x="451" y="0"/>
                    <a:pt x="358" y="0"/>
                  </a:cubicBezTo>
                  <a:cubicBezTo>
                    <a:pt x="269" y="0"/>
                    <a:pt x="191" y="30"/>
                    <a:pt x="122" y="92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563"/>
                    <a:pt x="0" y="563"/>
                    <a:pt x="0" y="563"/>
                  </a:cubicBezTo>
                  <a:lnTo>
                    <a:pt x="129" y="5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8"/>
            <p:cNvSpPr>
              <a:spLocks/>
            </p:cNvSpPr>
            <p:nvPr/>
          </p:nvSpPr>
          <p:spPr bwMode="auto">
            <a:xfrm>
              <a:off x="4353" y="254"/>
              <a:ext cx="85" cy="101"/>
            </a:xfrm>
            <a:custGeom>
              <a:avLst/>
              <a:gdLst>
                <a:gd name="T0" fmla="*/ 235 w 492"/>
                <a:gd name="T1" fmla="*/ 579 h 579"/>
                <a:gd name="T2" fmla="*/ 492 w 492"/>
                <a:gd name="T3" fmla="*/ 407 h 579"/>
                <a:gd name="T4" fmla="*/ 476 w 492"/>
                <a:gd name="T5" fmla="*/ 338 h 579"/>
                <a:gd name="T6" fmla="*/ 421 w 492"/>
                <a:gd name="T7" fmla="*/ 284 h 579"/>
                <a:gd name="T8" fmla="*/ 232 w 492"/>
                <a:gd name="T9" fmla="*/ 214 h 579"/>
                <a:gd name="T10" fmla="*/ 175 w 492"/>
                <a:gd name="T11" fmla="*/ 188 h 579"/>
                <a:gd name="T12" fmla="*/ 161 w 492"/>
                <a:gd name="T13" fmla="*/ 158 h 579"/>
                <a:gd name="T14" fmla="*/ 262 w 492"/>
                <a:gd name="T15" fmla="*/ 103 h 579"/>
                <a:gd name="T16" fmla="*/ 423 w 492"/>
                <a:gd name="T17" fmla="*/ 133 h 579"/>
                <a:gd name="T18" fmla="*/ 451 w 492"/>
                <a:gd name="T19" fmla="*/ 26 h 579"/>
                <a:gd name="T20" fmla="*/ 255 w 492"/>
                <a:gd name="T21" fmla="*/ 0 h 579"/>
                <a:gd name="T22" fmla="*/ 91 w 492"/>
                <a:gd name="T23" fmla="*/ 37 h 579"/>
                <a:gd name="T24" fmla="*/ 29 w 492"/>
                <a:gd name="T25" fmla="*/ 158 h 579"/>
                <a:gd name="T26" fmla="*/ 79 w 492"/>
                <a:gd name="T27" fmla="*/ 264 h 579"/>
                <a:gd name="T28" fmla="*/ 226 w 492"/>
                <a:gd name="T29" fmla="*/ 329 h 579"/>
                <a:gd name="T30" fmla="*/ 299 w 492"/>
                <a:gd name="T31" fmla="*/ 353 h 579"/>
                <a:gd name="T32" fmla="*/ 341 w 492"/>
                <a:gd name="T33" fmla="*/ 372 h 579"/>
                <a:gd name="T34" fmla="*/ 360 w 492"/>
                <a:gd name="T35" fmla="*/ 409 h 579"/>
                <a:gd name="T36" fmla="*/ 232 w 492"/>
                <a:gd name="T37" fmla="*/ 475 h 579"/>
                <a:gd name="T38" fmla="*/ 34 w 492"/>
                <a:gd name="T39" fmla="*/ 428 h 579"/>
                <a:gd name="T40" fmla="*/ 0 w 492"/>
                <a:gd name="T41" fmla="*/ 539 h 579"/>
                <a:gd name="T42" fmla="*/ 235 w 492"/>
                <a:gd name="T43" fmla="*/ 57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2" h="579">
                  <a:moveTo>
                    <a:pt x="235" y="579"/>
                  </a:moveTo>
                  <a:cubicBezTo>
                    <a:pt x="406" y="579"/>
                    <a:pt x="492" y="521"/>
                    <a:pt x="492" y="407"/>
                  </a:cubicBezTo>
                  <a:cubicBezTo>
                    <a:pt x="492" y="380"/>
                    <a:pt x="486" y="357"/>
                    <a:pt x="476" y="338"/>
                  </a:cubicBezTo>
                  <a:cubicBezTo>
                    <a:pt x="465" y="318"/>
                    <a:pt x="447" y="300"/>
                    <a:pt x="421" y="284"/>
                  </a:cubicBezTo>
                  <a:cubicBezTo>
                    <a:pt x="394" y="269"/>
                    <a:pt x="332" y="246"/>
                    <a:pt x="232" y="214"/>
                  </a:cubicBezTo>
                  <a:cubicBezTo>
                    <a:pt x="204" y="206"/>
                    <a:pt x="185" y="197"/>
                    <a:pt x="175" y="188"/>
                  </a:cubicBezTo>
                  <a:cubicBezTo>
                    <a:pt x="166" y="180"/>
                    <a:pt x="161" y="170"/>
                    <a:pt x="161" y="158"/>
                  </a:cubicBezTo>
                  <a:cubicBezTo>
                    <a:pt x="161" y="121"/>
                    <a:pt x="195" y="103"/>
                    <a:pt x="262" y="103"/>
                  </a:cubicBezTo>
                  <a:cubicBezTo>
                    <a:pt x="317" y="103"/>
                    <a:pt x="370" y="113"/>
                    <a:pt x="423" y="133"/>
                  </a:cubicBezTo>
                  <a:cubicBezTo>
                    <a:pt x="451" y="26"/>
                    <a:pt x="451" y="26"/>
                    <a:pt x="451" y="26"/>
                  </a:cubicBezTo>
                  <a:cubicBezTo>
                    <a:pt x="388" y="8"/>
                    <a:pt x="323" y="0"/>
                    <a:pt x="255" y="0"/>
                  </a:cubicBezTo>
                  <a:cubicBezTo>
                    <a:pt x="185" y="0"/>
                    <a:pt x="130" y="12"/>
                    <a:pt x="91" y="37"/>
                  </a:cubicBezTo>
                  <a:cubicBezTo>
                    <a:pt x="50" y="63"/>
                    <a:pt x="29" y="104"/>
                    <a:pt x="29" y="158"/>
                  </a:cubicBezTo>
                  <a:cubicBezTo>
                    <a:pt x="29" y="205"/>
                    <a:pt x="45" y="240"/>
                    <a:pt x="79" y="264"/>
                  </a:cubicBezTo>
                  <a:cubicBezTo>
                    <a:pt x="110" y="286"/>
                    <a:pt x="159" y="308"/>
                    <a:pt x="226" y="329"/>
                  </a:cubicBezTo>
                  <a:cubicBezTo>
                    <a:pt x="299" y="353"/>
                    <a:pt x="299" y="353"/>
                    <a:pt x="299" y="353"/>
                  </a:cubicBezTo>
                  <a:cubicBezTo>
                    <a:pt x="315" y="357"/>
                    <a:pt x="329" y="364"/>
                    <a:pt x="341" y="372"/>
                  </a:cubicBezTo>
                  <a:cubicBezTo>
                    <a:pt x="353" y="381"/>
                    <a:pt x="360" y="393"/>
                    <a:pt x="360" y="409"/>
                  </a:cubicBezTo>
                  <a:cubicBezTo>
                    <a:pt x="360" y="453"/>
                    <a:pt x="317" y="475"/>
                    <a:pt x="232" y="475"/>
                  </a:cubicBezTo>
                  <a:cubicBezTo>
                    <a:pt x="163" y="475"/>
                    <a:pt x="97" y="460"/>
                    <a:pt x="34" y="428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63" y="565"/>
                    <a:pt x="141" y="579"/>
                    <a:pt x="235" y="5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9"/>
            <p:cNvSpPr>
              <a:spLocks noEditPoints="1"/>
            </p:cNvSpPr>
            <p:nvPr/>
          </p:nvSpPr>
          <p:spPr bwMode="auto">
            <a:xfrm>
              <a:off x="4452" y="254"/>
              <a:ext cx="107" cy="101"/>
            </a:xfrm>
            <a:custGeom>
              <a:avLst/>
              <a:gdLst>
                <a:gd name="T0" fmla="*/ 621 w 621"/>
                <a:gd name="T1" fmla="*/ 289 h 579"/>
                <a:gd name="T2" fmla="*/ 543 w 621"/>
                <a:gd name="T3" fmla="*/ 80 h 579"/>
                <a:gd name="T4" fmla="*/ 315 w 621"/>
                <a:gd name="T5" fmla="*/ 0 h 579"/>
                <a:gd name="T6" fmla="*/ 34 w 621"/>
                <a:gd name="T7" fmla="*/ 138 h 579"/>
                <a:gd name="T8" fmla="*/ 0 w 621"/>
                <a:gd name="T9" fmla="*/ 290 h 579"/>
                <a:gd name="T10" fmla="*/ 16 w 621"/>
                <a:gd name="T11" fmla="*/ 395 h 579"/>
                <a:gd name="T12" fmla="*/ 77 w 621"/>
                <a:gd name="T13" fmla="*/ 499 h 579"/>
                <a:gd name="T14" fmla="*/ 310 w 621"/>
                <a:gd name="T15" fmla="*/ 579 h 579"/>
                <a:gd name="T16" fmla="*/ 543 w 621"/>
                <a:gd name="T17" fmla="*/ 499 h 579"/>
                <a:gd name="T18" fmla="*/ 621 w 621"/>
                <a:gd name="T19" fmla="*/ 289 h 579"/>
                <a:gd name="T20" fmla="*/ 488 w 621"/>
                <a:gd name="T21" fmla="*/ 289 h 579"/>
                <a:gd name="T22" fmla="*/ 451 w 621"/>
                <a:gd name="T23" fmla="*/ 418 h 579"/>
                <a:gd name="T24" fmla="*/ 310 w 621"/>
                <a:gd name="T25" fmla="*/ 475 h 579"/>
                <a:gd name="T26" fmla="*/ 169 w 621"/>
                <a:gd name="T27" fmla="*/ 418 h 579"/>
                <a:gd name="T28" fmla="*/ 132 w 621"/>
                <a:gd name="T29" fmla="*/ 289 h 579"/>
                <a:gd name="T30" fmla="*/ 169 w 621"/>
                <a:gd name="T31" fmla="*/ 161 h 579"/>
                <a:gd name="T32" fmla="*/ 314 w 621"/>
                <a:gd name="T33" fmla="*/ 103 h 579"/>
                <a:gd name="T34" fmla="*/ 451 w 621"/>
                <a:gd name="T35" fmla="*/ 161 h 579"/>
                <a:gd name="T36" fmla="*/ 488 w 621"/>
                <a:gd name="T37" fmla="*/ 28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1" h="579">
                  <a:moveTo>
                    <a:pt x="621" y="289"/>
                  </a:moveTo>
                  <a:cubicBezTo>
                    <a:pt x="621" y="201"/>
                    <a:pt x="595" y="131"/>
                    <a:pt x="543" y="80"/>
                  </a:cubicBezTo>
                  <a:cubicBezTo>
                    <a:pt x="490" y="26"/>
                    <a:pt x="414" y="0"/>
                    <a:pt x="315" y="0"/>
                  </a:cubicBezTo>
                  <a:cubicBezTo>
                    <a:pt x="175" y="0"/>
                    <a:pt x="82" y="46"/>
                    <a:pt x="34" y="138"/>
                  </a:cubicBezTo>
                  <a:cubicBezTo>
                    <a:pt x="11" y="183"/>
                    <a:pt x="0" y="234"/>
                    <a:pt x="0" y="290"/>
                  </a:cubicBezTo>
                  <a:cubicBezTo>
                    <a:pt x="0" y="326"/>
                    <a:pt x="5" y="361"/>
                    <a:pt x="16" y="395"/>
                  </a:cubicBezTo>
                  <a:cubicBezTo>
                    <a:pt x="29" y="437"/>
                    <a:pt x="49" y="471"/>
                    <a:pt x="77" y="499"/>
                  </a:cubicBezTo>
                  <a:cubicBezTo>
                    <a:pt x="130" y="552"/>
                    <a:pt x="208" y="579"/>
                    <a:pt x="310" y="579"/>
                  </a:cubicBezTo>
                  <a:cubicBezTo>
                    <a:pt x="413" y="579"/>
                    <a:pt x="490" y="552"/>
                    <a:pt x="543" y="499"/>
                  </a:cubicBezTo>
                  <a:cubicBezTo>
                    <a:pt x="595" y="447"/>
                    <a:pt x="621" y="377"/>
                    <a:pt x="621" y="289"/>
                  </a:cubicBezTo>
                  <a:moveTo>
                    <a:pt x="488" y="289"/>
                  </a:moveTo>
                  <a:cubicBezTo>
                    <a:pt x="488" y="343"/>
                    <a:pt x="476" y="385"/>
                    <a:pt x="451" y="418"/>
                  </a:cubicBezTo>
                  <a:cubicBezTo>
                    <a:pt x="421" y="456"/>
                    <a:pt x="374" y="475"/>
                    <a:pt x="310" y="475"/>
                  </a:cubicBezTo>
                  <a:cubicBezTo>
                    <a:pt x="246" y="475"/>
                    <a:pt x="199" y="456"/>
                    <a:pt x="169" y="418"/>
                  </a:cubicBezTo>
                  <a:cubicBezTo>
                    <a:pt x="144" y="385"/>
                    <a:pt x="132" y="343"/>
                    <a:pt x="132" y="289"/>
                  </a:cubicBezTo>
                  <a:cubicBezTo>
                    <a:pt x="132" y="236"/>
                    <a:pt x="144" y="193"/>
                    <a:pt x="169" y="161"/>
                  </a:cubicBezTo>
                  <a:cubicBezTo>
                    <a:pt x="199" y="122"/>
                    <a:pt x="247" y="103"/>
                    <a:pt x="314" y="103"/>
                  </a:cubicBezTo>
                  <a:cubicBezTo>
                    <a:pt x="375" y="103"/>
                    <a:pt x="421" y="122"/>
                    <a:pt x="451" y="161"/>
                  </a:cubicBezTo>
                  <a:cubicBezTo>
                    <a:pt x="476" y="193"/>
                    <a:pt x="488" y="236"/>
                    <a:pt x="488" y="2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10"/>
            <p:cNvSpPr>
              <a:spLocks/>
            </p:cNvSpPr>
            <p:nvPr/>
          </p:nvSpPr>
          <p:spPr bwMode="auto">
            <a:xfrm>
              <a:off x="4576" y="254"/>
              <a:ext cx="96" cy="98"/>
            </a:xfrm>
            <a:custGeom>
              <a:avLst/>
              <a:gdLst>
                <a:gd name="T0" fmla="*/ 129 w 559"/>
                <a:gd name="T1" fmla="*/ 563 h 563"/>
                <a:gd name="T2" fmla="*/ 129 w 559"/>
                <a:gd name="T3" fmla="*/ 210 h 563"/>
                <a:gd name="T4" fmla="*/ 200 w 559"/>
                <a:gd name="T5" fmla="*/ 150 h 563"/>
                <a:gd name="T6" fmla="*/ 328 w 559"/>
                <a:gd name="T7" fmla="*/ 106 h 563"/>
                <a:gd name="T8" fmla="*/ 414 w 559"/>
                <a:gd name="T9" fmla="*/ 141 h 563"/>
                <a:gd name="T10" fmla="*/ 430 w 559"/>
                <a:gd name="T11" fmla="*/ 228 h 563"/>
                <a:gd name="T12" fmla="*/ 430 w 559"/>
                <a:gd name="T13" fmla="*/ 563 h 563"/>
                <a:gd name="T14" fmla="*/ 559 w 559"/>
                <a:gd name="T15" fmla="*/ 563 h 563"/>
                <a:gd name="T16" fmla="*/ 559 w 559"/>
                <a:gd name="T17" fmla="*/ 218 h 563"/>
                <a:gd name="T18" fmla="*/ 538 w 559"/>
                <a:gd name="T19" fmla="*/ 77 h 563"/>
                <a:gd name="T20" fmla="*/ 358 w 559"/>
                <a:gd name="T21" fmla="*/ 0 h 563"/>
                <a:gd name="T22" fmla="*/ 122 w 559"/>
                <a:gd name="T23" fmla="*/ 92 h 563"/>
                <a:gd name="T24" fmla="*/ 122 w 559"/>
                <a:gd name="T25" fmla="*/ 16 h 563"/>
                <a:gd name="T26" fmla="*/ 0 w 559"/>
                <a:gd name="T27" fmla="*/ 16 h 563"/>
                <a:gd name="T28" fmla="*/ 0 w 559"/>
                <a:gd name="T29" fmla="*/ 563 h 563"/>
                <a:gd name="T30" fmla="*/ 129 w 559"/>
                <a:gd name="T31" fmla="*/ 56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9" h="563">
                  <a:moveTo>
                    <a:pt x="129" y="563"/>
                  </a:moveTo>
                  <a:cubicBezTo>
                    <a:pt x="129" y="210"/>
                    <a:pt x="129" y="210"/>
                    <a:pt x="129" y="210"/>
                  </a:cubicBezTo>
                  <a:cubicBezTo>
                    <a:pt x="145" y="189"/>
                    <a:pt x="168" y="169"/>
                    <a:pt x="200" y="150"/>
                  </a:cubicBezTo>
                  <a:cubicBezTo>
                    <a:pt x="247" y="121"/>
                    <a:pt x="290" y="106"/>
                    <a:pt x="328" y="106"/>
                  </a:cubicBezTo>
                  <a:cubicBezTo>
                    <a:pt x="370" y="106"/>
                    <a:pt x="399" y="118"/>
                    <a:pt x="414" y="141"/>
                  </a:cubicBezTo>
                  <a:cubicBezTo>
                    <a:pt x="425" y="157"/>
                    <a:pt x="430" y="186"/>
                    <a:pt x="430" y="228"/>
                  </a:cubicBezTo>
                  <a:cubicBezTo>
                    <a:pt x="430" y="563"/>
                    <a:pt x="430" y="563"/>
                    <a:pt x="430" y="563"/>
                  </a:cubicBezTo>
                  <a:cubicBezTo>
                    <a:pt x="559" y="563"/>
                    <a:pt x="559" y="563"/>
                    <a:pt x="559" y="563"/>
                  </a:cubicBezTo>
                  <a:cubicBezTo>
                    <a:pt x="559" y="218"/>
                    <a:pt x="559" y="218"/>
                    <a:pt x="559" y="218"/>
                  </a:cubicBezTo>
                  <a:cubicBezTo>
                    <a:pt x="559" y="151"/>
                    <a:pt x="552" y="105"/>
                    <a:pt x="538" y="77"/>
                  </a:cubicBezTo>
                  <a:cubicBezTo>
                    <a:pt x="511" y="25"/>
                    <a:pt x="451" y="0"/>
                    <a:pt x="358" y="0"/>
                  </a:cubicBezTo>
                  <a:cubicBezTo>
                    <a:pt x="269" y="0"/>
                    <a:pt x="191" y="30"/>
                    <a:pt x="122" y="92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563"/>
                    <a:pt x="0" y="563"/>
                    <a:pt x="0" y="563"/>
                  </a:cubicBezTo>
                  <a:lnTo>
                    <a:pt x="129" y="5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11"/>
            <p:cNvSpPr>
              <a:spLocks/>
            </p:cNvSpPr>
            <p:nvPr/>
          </p:nvSpPr>
          <p:spPr bwMode="auto">
            <a:xfrm>
              <a:off x="4741" y="217"/>
              <a:ext cx="151" cy="135"/>
            </a:xfrm>
            <a:custGeom>
              <a:avLst/>
              <a:gdLst>
                <a:gd name="T0" fmla="*/ 22 w 151"/>
                <a:gd name="T1" fmla="*/ 135 h 135"/>
                <a:gd name="T2" fmla="*/ 22 w 151"/>
                <a:gd name="T3" fmla="*/ 38 h 135"/>
                <a:gd name="T4" fmla="*/ 68 w 151"/>
                <a:gd name="T5" fmla="*/ 135 h 135"/>
                <a:gd name="T6" fmla="*/ 83 w 151"/>
                <a:gd name="T7" fmla="*/ 135 h 135"/>
                <a:gd name="T8" fmla="*/ 129 w 151"/>
                <a:gd name="T9" fmla="*/ 38 h 135"/>
                <a:gd name="T10" fmla="*/ 129 w 151"/>
                <a:gd name="T11" fmla="*/ 135 h 135"/>
                <a:gd name="T12" fmla="*/ 151 w 151"/>
                <a:gd name="T13" fmla="*/ 135 h 135"/>
                <a:gd name="T14" fmla="*/ 151 w 151"/>
                <a:gd name="T15" fmla="*/ 0 h 135"/>
                <a:gd name="T16" fmla="*/ 126 w 151"/>
                <a:gd name="T17" fmla="*/ 0 h 135"/>
                <a:gd name="T18" fmla="*/ 76 w 151"/>
                <a:gd name="T19" fmla="*/ 106 h 135"/>
                <a:gd name="T20" fmla="*/ 24 w 151"/>
                <a:gd name="T21" fmla="*/ 0 h 135"/>
                <a:gd name="T22" fmla="*/ 0 w 151"/>
                <a:gd name="T23" fmla="*/ 0 h 135"/>
                <a:gd name="T24" fmla="*/ 0 w 151"/>
                <a:gd name="T25" fmla="*/ 135 h 135"/>
                <a:gd name="T26" fmla="*/ 22 w 151"/>
                <a:gd name="T2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135">
                  <a:moveTo>
                    <a:pt x="22" y="135"/>
                  </a:moveTo>
                  <a:lnTo>
                    <a:pt x="22" y="38"/>
                  </a:lnTo>
                  <a:lnTo>
                    <a:pt x="68" y="135"/>
                  </a:lnTo>
                  <a:lnTo>
                    <a:pt x="83" y="135"/>
                  </a:lnTo>
                  <a:lnTo>
                    <a:pt x="129" y="38"/>
                  </a:lnTo>
                  <a:lnTo>
                    <a:pt x="129" y="135"/>
                  </a:lnTo>
                  <a:lnTo>
                    <a:pt x="151" y="135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76" y="10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35"/>
                  </a:lnTo>
                  <a:lnTo>
                    <a:pt x="22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12"/>
            <p:cNvSpPr>
              <a:spLocks noEditPoints="1"/>
            </p:cNvSpPr>
            <p:nvPr/>
          </p:nvSpPr>
          <p:spPr bwMode="auto">
            <a:xfrm>
              <a:off x="4910" y="254"/>
              <a:ext cx="94" cy="101"/>
            </a:xfrm>
            <a:custGeom>
              <a:avLst/>
              <a:gdLst>
                <a:gd name="T0" fmla="*/ 541 w 541"/>
                <a:gd name="T1" fmla="*/ 563 h 579"/>
                <a:gd name="T2" fmla="*/ 541 w 541"/>
                <a:gd name="T3" fmla="*/ 229 h 579"/>
                <a:gd name="T4" fmla="*/ 540 w 541"/>
                <a:gd name="T5" fmla="*/ 164 h 579"/>
                <a:gd name="T6" fmla="*/ 518 w 541"/>
                <a:gd name="T7" fmla="*/ 81 h 579"/>
                <a:gd name="T8" fmla="*/ 292 w 541"/>
                <a:gd name="T9" fmla="*/ 0 h 579"/>
                <a:gd name="T10" fmla="*/ 173 w 541"/>
                <a:gd name="T11" fmla="*/ 9 h 579"/>
                <a:gd name="T12" fmla="*/ 74 w 541"/>
                <a:gd name="T13" fmla="*/ 34 h 579"/>
                <a:gd name="T14" fmla="*/ 46 w 541"/>
                <a:gd name="T15" fmla="*/ 42 h 579"/>
                <a:gd name="T16" fmla="*/ 78 w 541"/>
                <a:gd name="T17" fmla="*/ 148 h 579"/>
                <a:gd name="T18" fmla="*/ 276 w 541"/>
                <a:gd name="T19" fmla="*/ 103 h 579"/>
                <a:gd name="T20" fmla="*/ 385 w 541"/>
                <a:gd name="T21" fmla="*/ 128 h 579"/>
                <a:gd name="T22" fmla="*/ 409 w 541"/>
                <a:gd name="T23" fmla="*/ 192 h 579"/>
                <a:gd name="T24" fmla="*/ 409 w 541"/>
                <a:gd name="T25" fmla="*/ 213 h 579"/>
                <a:gd name="T26" fmla="*/ 305 w 541"/>
                <a:gd name="T27" fmla="*/ 217 h 579"/>
                <a:gd name="T28" fmla="*/ 83 w 541"/>
                <a:gd name="T29" fmla="*/ 265 h 579"/>
                <a:gd name="T30" fmla="*/ 0 w 541"/>
                <a:gd name="T31" fmla="*/ 414 h 579"/>
                <a:gd name="T32" fmla="*/ 208 w 541"/>
                <a:gd name="T33" fmla="*/ 579 h 579"/>
                <a:gd name="T34" fmla="*/ 421 w 541"/>
                <a:gd name="T35" fmla="*/ 505 h 579"/>
                <a:gd name="T36" fmla="*/ 421 w 541"/>
                <a:gd name="T37" fmla="*/ 563 h 579"/>
                <a:gd name="T38" fmla="*/ 541 w 541"/>
                <a:gd name="T39" fmla="*/ 563 h 579"/>
                <a:gd name="T40" fmla="*/ 411 w 541"/>
                <a:gd name="T41" fmla="*/ 368 h 579"/>
                <a:gd name="T42" fmla="*/ 408 w 541"/>
                <a:gd name="T43" fmla="*/ 398 h 579"/>
                <a:gd name="T44" fmla="*/ 377 w 541"/>
                <a:gd name="T45" fmla="*/ 436 h 579"/>
                <a:gd name="T46" fmla="*/ 239 w 541"/>
                <a:gd name="T47" fmla="*/ 475 h 579"/>
                <a:gd name="T48" fmla="*/ 132 w 541"/>
                <a:gd name="T49" fmla="*/ 405 h 579"/>
                <a:gd name="T50" fmla="*/ 253 w 541"/>
                <a:gd name="T51" fmla="*/ 318 h 579"/>
                <a:gd name="T52" fmla="*/ 411 w 541"/>
                <a:gd name="T53" fmla="*/ 308 h 579"/>
                <a:gd name="T54" fmla="*/ 411 w 541"/>
                <a:gd name="T55" fmla="*/ 368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41" h="579">
                  <a:moveTo>
                    <a:pt x="541" y="563"/>
                  </a:moveTo>
                  <a:cubicBezTo>
                    <a:pt x="541" y="229"/>
                    <a:pt x="541" y="229"/>
                    <a:pt x="541" y="229"/>
                  </a:cubicBezTo>
                  <a:cubicBezTo>
                    <a:pt x="541" y="197"/>
                    <a:pt x="540" y="175"/>
                    <a:pt x="540" y="164"/>
                  </a:cubicBezTo>
                  <a:cubicBezTo>
                    <a:pt x="537" y="129"/>
                    <a:pt x="530" y="101"/>
                    <a:pt x="518" y="81"/>
                  </a:cubicBezTo>
                  <a:cubicBezTo>
                    <a:pt x="483" y="27"/>
                    <a:pt x="408" y="0"/>
                    <a:pt x="292" y="0"/>
                  </a:cubicBezTo>
                  <a:cubicBezTo>
                    <a:pt x="250" y="0"/>
                    <a:pt x="211" y="3"/>
                    <a:pt x="173" y="9"/>
                  </a:cubicBezTo>
                  <a:cubicBezTo>
                    <a:pt x="148" y="13"/>
                    <a:pt x="115" y="22"/>
                    <a:pt x="74" y="34"/>
                  </a:cubicBezTo>
                  <a:cubicBezTo>
                    <a:pt x="68" y="36"/>
                    <a:pt x="59" y="39"/>
                    <a:pt x="46" y="42"/>
                  </a:cubicBezTo>
                  <a:cubicBezTo>
                    <a:pt x="78" y="148"/>
                    <a:pt x="78" y="148"/>
                    <a:pt x="78" y="148"/>
                  </a:cubicBezTo>
                  <a:cubicBezTo>
                    <a:pt x="147" y="118"/>
                    <a:pt x="213" y="103"/>
                    <a:pt x="276" y="103"/>
                  </a:cubicBezTo>
                  <a:cubicBezTo>
                    <a:pt x="329" y="103"/>
                    <a:pt x="365" y="111"/>
                    <a:pt x="385" y="128"/>
                  </a:cubicBezTo>
                  <a:cubicBezTo>
                    <a:pt x="401" y="142"/>
                    <a:pt x="409" y="163"/>
                    <a:pt x="409" y="192"/>
                  </a:cubicBezTo>
                  <a:cubicBezTo>
                    <a:pt x="409" y="213"/>
                    <a:pt x="409" y="213"/>
                    <a:pt x="409" y="213"/>
                  </a:cubicBezTo>
                  <a:cubicBezTo>
                    <a:pt x="365" y="214"/>
                    <a:pt x="330" y="215"/>
                    <a:pt x="305" y="217"/>
                  </a:cubicBezTo>
                  <a:cubicBezTo>
                    <a:pt x="202" y="223"/>
                    <a:pt x="128" y="239"/>
                    <a:pt x="83" y="265"/>
                  </a:cubicBezTo>
                  <a:cubicBezTo>
                    <a:pt x="28" y="297"/>
                    <a:pt x="0" y="347"/>
                    <a:pt x="0" y="414"/>
                  </a:cubicBezTo>
                  <a:cubicBezTo>
                    <a:pt x="0" y="524"/>
                    <a:pt x="69" y="579"/>
                    <a:pt x="208" y="579"/>
                  </a:cubicBezTo>
                  <a:cubicBezTo>
                    <a:pt x="307" y="579"/>
                    <a:pt x="378" y="554"/>
                    <a:pt x="421" y="505"/>
                  </a:cubicBezTo>
                  <a:cubicBezTo>
                    <a:pt x="421" y="563"/>
                    <a:pt x="421" y="563"/>
                    <a:pt x="421" y="563"/>
                  </a:cubicBezTo>
                  <a:lnTo>
                    <a:pt x="541" y="563"/>
                  </a:lnTo>
                  <a:close/>
                  <a:moveTo>
                    <a:pt x="411" y="368"/>
                  </a:moveTo>
                  <a:cubicBezTo>
                    <a:pt x="411" y="382"/>
                    <a:pt x="410" y="391"/>
                    <a:pt x="408" y="398"/>
                  </a:cubicBezTo>
                  <a:cubicBezTo>
                    <a:pt x="403" y="412"/>
                    <a:pt x="393" y="425"/>
                    <a:pt x="377" y="436"/>
                  </a:cubicBezTo>
                  <a:cubicBezTo>
                    <a:pt x="342" y="462"/>
                    <a:pt x="296" y="475"/>
                    <a:pt x="239" y="475"/>
                  </a:cubicBezTo>
                  <a:cubicBezTo>
                    <a:pt x="167" y="475"/>
                    <a:pt x="132" y="452"/>
                    <a:pt x="132" y="405"/>
                  </a:cubicBezTo>
                  <a:cubicBezTo>
                    <a:pt x="132" y="358"/>
                    <a:pt x="172" y="329"/>
                    <a:pt x="253" y="318"/>
                  </a:cubicBezTo>
                  <a:cubicBezTo>
                    <a:pt x="286" y="314"/>
                    <a:pt x="339" y="310"/>
                    <a:pt x="411" y="308"/>
                  </a:cubicBezTo>
                  <a:lnTo>
                    <a:pt x="411" y="3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13"/>
            <p:cNvSpPr>
              <a:spLocks/>
            </p:cNvSpPr>
            <p:nvPr/>
          </p:nvSpPr>
          <p:spPr bwMode="auto">
            <a:xfrm>
              <a:off x="5018" y="227"/>
              <a:ext cx="71" cy="128"/>
            </a:xfrm>
            <a:custGeom>
              <a:avLst/>
              <a:gdLst>
                <a:gd name="T0" fmla="*/ 100 w 409"/>
                <a:gd name="T1" fmla="*/ 553 h 738"/>
                <a:gd name="T2" fmla="*/ 107 w 409"/>
                <a:gd name="T3" fmla="*/ 640 h 738"/>
                <a:gd name="T4" fmla="*/ 161 w 409"/>
                <a:gd name="T5" fmla="*/ 718 h 738"/>
                <a:gd name="T6" fmla="*/ 269 w 409"/>
                <a:gd name="T7" fmla="*/ 738 h 738"/>
                <a:gd name="T8" fmla="*/ 409 w 409"/>
                <a:gd name="T9" fmla="*/ 720 h 738"/>
                <a:gd name="T10" fmla="*/ 386 w 409"/>
                <a:gd name="T11" fmla="*/ 620 h 738"/>
                <a:gd name="T12" fmla="*/ 304 w 409"/>
                <a:gd name="T13" fmla="*/ 634 h 738"/>
                <a:gd name="T14" fmla="*/ 236 w 409"/>
                <a:gd name="T15" fmla="*/ 605 h 738"/>
                <a:gd name="T16" fmla="*/ 229 w 409"/>
                <a:gd name="T17" fmla="*/ 516 h 738"/>
                <a:gd name="T18" fmla="*/ 229 w 409"/>
                <a:gd name="T19" fmla="*/ 278 h 738"/>
                <a:gd name="T20" fmla="*/ 387 w 409"/>
                <a:gd name="T21" fmla="*/ 278 h 738"/>
                <a:gd name="T22" fmla="*/ 387 w 409"/>
                <a:gd name="T23" fmla="*/ 175 h 738"/>
                <a:gd name="T24" fmla="*/ 229 w 409"/>
                <a:gd name="T25" fmla="*/ 175 h 738"/>
                <a:gd name="T26" fmla="*/ 229 w 409"/>
                <a:gd name="T27" fmla="*/ 0 h 738"/>
                <a:gd name="T28" fmla="*/ 100 w 409"/>
                <a:gd name="T29" fmla="*/ 36 h 738"/>
                <a:gd name="T30" fmla="*/ 100 w 409"/>
                <a:gd name="T31" fmla="*/ 175 h 738"/>
                <a:gd name="T32" fmla="*/ 0 w 409"/>
                <a:gd name="T33" fmla="*/ 175 h 738"/>
                <a:gd name="T34" fmla="*/ 0 w 409"/>
                <a:gd name="T35" fmla="*/ 278 h 738"/>
                <a:gd name="T36" fmla="*/ 100 w 409"/>
                <a:gd name="T37" fmla="*/ 278 h 738"/>
                <a:gd name="T38" fmla="*/ 100 w 409"/>
                <a:gd name="T39" fmla="*/ 553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9" h="738">
                  <a:moveTo>
                    <a:pt x="100" y="553"/>
                  </a:moveTo>
                  <a:cubicBezTo>
                    <a:pt x="100" y="588"/>
                    <a:pt x="102" y="617"/>
                    <a:pt x="107" y="640"/>
                  </a:cubicBezTo>
                  <a:cubicBezTo>
                    <a:pt x="116" y="677"/>
                    <a:pt x="134" y="703"/>
                    <a:pt x="161" y="718"/>
                  </a:cubicBezTo>
                  <a:cubicBezTo>
                    <a:pt x="184" y="731"/>
                    <a:pt x="220" y="738"/>
                    <a:pt x="269" y="738"/>
                  </a:cubicBezTo>
                  <a:cubicBezTo>
                    <a:pt x="315" y="738"/>
                    <a:pt x="361" y="732"/>
                    <a:pt x="409" y="720"/>
                  </a:cubicBezTo>
                  <a:cubicBezTo>
                    <a:pt x="386" y="620"/>
                    <a:pt x="386" y="620"/>
                    <a:pt x="386" y="620"/>
                  </a:cubicBezTo>
                  <a:cubicBezTo>
                    <a:pt x="360" y="630"/>
                    <a:pt x="333" y="634"/>
                    <a:pt x="304" y="634"/>
                  </a:cubicBezTo>
                  <a:cubicBezTo>
                    <a:pt x="266" y="634"/>
                    <a:pt x="244" y="625"/>
                    <a:pt x="236" y="605"/>
                  </a:cubicBezTo>
                  <a:cubicBezTo>
                    <a:pt x="231" y="592"/>
                    <a:pt x="229" y="562"/>
                    <a:pt x="229" y="516"/>
                  </a:cubicBezTo>
                  <a:cubicBezTo>
                    <a:pt x="229" y="278"/>
                    <a:pt x="229" y="278"/>
                    <a:pt x="229" y="278"/>
                  </a:cubicBezTo>
                  <a:cubicBezTo>
                    <a:pt x="387" y="278"/>
                    <a:pt x="387" y="278"/>
                    <a:pt x="387" y="278"/>
                  </a:cubicBezTo>
                  <a:cubicBezTo>
                    <a:pt x="387" y="175"/>
                    <a:pt x="387" y="175"/>
                    <a:pt x="387" y="175"/>
                  </a:cubicBezTo>
                  <a:cubicBezTo>
                    <a:pt x="229" y="175"/>
                    <a:pt x="229" y="175"/>
                    <a:pt x="229" y="175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100" y="278"/>
                    <a:pt x="100" y="278"/>
                    <a:pt x="100" y="278"/>
                  </a:cubicBezTo>
                  <a:lnTo>
                    <a:pt x="100" y="5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14"/>
            <p:cNvSpPr>
              <a:spLocks/>
            </p:cNvSpPr>
            <p:nvPr/>
          </p:nvSpPr>
          <p:spPr bwMode="auto">
            <a:xfrm>
              <a:off x="5097" y="227"/>
              <a:ext cx="71" cy="128"/>
            </a:xfrm>
            <a:custGeom>
              <a:avLst/>
              <a:gdLst>
                <a:gd name="T0" fmla="*/ 100 w 410"/>
                <a:gd name="T1" fmla="*/ 553 h 738"/>
                <a:gd name="T2" fmla="*/ 108 w 410"/>
                <a:gd name="T3" fmla="*/ 640 h 738"/>
                <a:gd name="T4" fmla="*/ 161 w 410"/>
                <a:gd name="T5" fmla="*/ 718 h 738"/>
                <a:gd name="T6" fmla="*/ 270 w 410"/>
                <a:gd name="T7" fmla="*/ 738 h 738"/>
                <a:gd name="T8" fmla="*/ 410 w 410"/>
                <a:gd name="T9" fmla="*/ 720 h 738"/>
                <a:gd name="T10" fmla="*/ 386 w 410"/>
                <a:gd name="T11" fmla="*/ 620 h 738"/>
                <a:gd name="T12" fmla="*/ 305 w 410"/>
                <a:gd name="T13" fmla="*/ 634 h 738"/>
                <a:gd name="T14" fmla="*/ 237 w 410"/>
                <a:gd name="T15" fmla="*/ 605 h 738"/>
                <a:gd name="T16" fmla="*/ 230 w 410"/>
                <a:gd name="T17" fmla="*/ 516 h 738"/>
                <a:gd name="T18" fmla="*/ 230 w 410"/>
                <a:gd name="T19" fmla="*/ 278 h 738"/>
                <a:gd name="T20" fmla="*/ 388 w 410"/>
                <a:gd name="T21" fmla="*/ 278 h 738"/>
                <a:gd name="T22" fmla="*/ 388 w 410"/>
                <a:gd name="T23" fmla="*/ 175 h 738"/>
                <a:gd name="T24" fmla="*/ 230 w 410"/>
                <a:gd name="T25" fmla="*/ 175 h 738"/>
                <a:gd name="T26" fmla="*/ 230 w 410"/>
                <a:gd name="T27" fmla="*/ 0 h 738"/>
                <a:gd name="T28" fmla="*/ 100 w 410"/>
                <a:gd name="T29" fmla="*/ 36 h 738"/>
                <a:gd name="T30" fmla="*/ 100 w 410"/>
                <a:gd name="T31" fmla="*/ 175 h 738"/>
                <a:gd name="T32" fmla="*/ 0 w 410"/>
                <a:gd name="T33" fmla="*/ 175 h 738"/>
                <a:gd name="T34" fmla="*/ 0 w 410"/>
                <a:gd name="T35" fmla="*/ 278 h 738"/>
                <a:gd name="T36" fmla="*/ 100 w 410"/>
                <a:gd name="T37" fmla="*/ 278 h 738"/>
                <a:gd name="T38" fmla="*/ 100 w 410"/>
                <a:gd name="T39" fmla="*/ 553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0" h="738">
                  <a:moveTo>
                    <a:pt x="100" y="553"/>
                  </a:moveTo>
                  <a:cubicBezTo>
                    <a:pt x="100" y="588"/>
                    <a:pt x="103" y="617"/>
                    <a:pt x="108" y="640"/>
                  </a:cubicBezTo>
                  <a:cubicBezTo>
                    <a:pt x="117" y="677"/>
                    <a:pt x="134" y="703"/>
                    <a:pt x="161" y="718"/>
                  </a:cubicBezTo>
                  <a:cubicBezTo>
                    <a:pt x="185" y="731"/>
                    <a:pt x="221" y="738"/>
                    <a:pt x="270" y="738"/>
                  </a:cubicBezTo>
                  <a:cubicBezTo>
                    <a:pt x="315" y="738"/>
                    <a:pt x="362" y="732"/>
                    <a:pt x="410" y="720"/>
                  </a:cubicBezTo>
                  <a:cubicBezTo>
                    <a:pt x="386" y="620"/>
                    <a:pt x="386" y="620"/>
                    <a:pt x="386" y="620"/>
                  </a:cubicBezTo>
                  <a:cubicBezTo>
                    <a:pt x="360" y="630"/>
                    <a:pt x="333" y="634"/>
                    <a:pt x="305" y="634"/>
                  </a:cubicBezTo>
                  <a:cubicBezTo>
                    <a:pt x="267" y="634"/>
                    <a:pt x="244" y="625"/>
                    <a:pt x="237" y="605"/>
                  </a:cubicBezTo>
                  <a:cubicBezTo>
                    <a:pt x="232" y="592"/>
                    <a:pt x="230" y="562"/>
                    <a:pt x="230" y="516"/>
                  </a:cubicBezTo>
                  <a:cubicBezTo>
                    <a:pt x="230" y="278"/>
                    <a:pt x="230" y="278"/>
                    <a:pt x="230" y="278"/>
                  </a:cubicBezTo>
                  <a:cubicBezTo>
                    <a:pt x="388" y="278"/>
                    <a:pt x="388" y="278"/>
                    <a:pt x="388" y="278"/>
                  </a:cubicBezTo>
                  <a:cubicBezTo>
                    <a:pt x="388" y="175"/>
                    <a:pt x="388" y="175"/>
                    <a:pt x="388" y="175"/>
                  </a:cubicBezTo>
                  <a:cubicBezTo>
                    <a:pt x="230" y="175"/>
                    <a:pt x="230" y="175"/>
                    <a:pt x="230" y="175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100" y="278"/>
                    <a:pt x="100" y="278"/>
                    <a:pt x="100" y="278"/>
                  </a:cubicBezTo>
                  <a:lnTo>
                    <a:pt x="100" y="5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15"/>
            <p:cNvSpPr>
              <a:spLocks/>
            </p:cNvSpPr>
            <p:nvPr/>
          </p:nvSpPr>
          <p:spPr bwMode="auto">
            <a:xfrm>
              <a:off x="5183" y="210"/>
              <a:ext cx="97" cy="142"/>
            </a:xfrm>
            <a:custGeom>
              <a:avLst/>
              <a:gdLst>
                <a:gd name="T0" fmla="*/ 130 w 560"/>
                <a:gd name="T1" fmla="*/ 819 h 819"/>
                <a:gd name="T2" fmla="*/ 130 w 560"/>
                <a:gd name="T3" fmla="*/ 466 h 819"/>
                <a:gd name="T4" fmla="*/ 199 w 560"/>
                <a:gd name="T5" fmla="*/ 405 h 819"/>
                <a:gd name="T6" fmla="*/ 328 w 560"/>
                <a:gd name="T7" fmla="*/ 362 h 819"/>
                <a:gd name="T8" fmla="*/ 415 w 560"/>
                <a:gd name="T9" fmla="*/ 397 h 819"/>
                <a:gd name="T10" fmla="*/ 431 w 560"/>
                <a:gd name="T11" fmla="*/ 485 h 819"/>
                <a:gd name="T12" fmla="*/ 431 w 560"/>
                <a:gd name="T13" fmla="*/ 819 h 819"/>
                <a:gd name="T14" fmla="*/ 560 w 560"/>
                <a:gd name="T15" fmla="*/ 819 h 819"/>
                <a:gd name="T16" fmla="*/ 560 w 560"/>
                <a:gd name="T17" fmla="*/ 474 h 819"/>
                <a:gd name="T18" fmla="*/ 538 w 560"/>
                <a:gd name="T19" fmla="*/ 333 h 819"/>
                <a:gd name="T20" fmla="*/ 358 w 560"/>
                <a:gd name="T21" fmla="*/ 256 h 819"/>
                <a:gd name="T22" fmla="*/ 130 w 560"/>
                <a:gd name="T23" fmla="*/ 338 h 819"/>
                <a:gd name="T24" fmla="*/ 130 w 560"/>
                <a:gd name="T25" fmla="*/ 0 h 819"/>
                <a:gd name="T26" fmla="*/ 0 w 560"/>
                <a:gd name="T27" fmla="*/ 37 h 819"/>
                <a:gd name="T28" fmla="*/ 0 w 560"/>
                <a:gd name="T29" fmla="*/ 819 h 819"/>
                <a:gd name="T30" fmla="*/ 130 w 560"/>
                <a:gd name="T31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0" h="819">
                  <a:moveTo>
                    <a:pt x="130" y="819"/>
                  </a:moveTo>
                  <a:cubicBezTo>
                    <a:pt x="130" y="466"/>
                    <a:pt x="130" y="466"/>
                    <a:pt x="130" y="466"/>
                  </a:cubicBezTo>
                  <a:cubicBezTo>
                    <a:pt x="144" y="446"/>
                    <a:pt x="167" y="425"/>
                    <a:pt x="199" y="405"/>
                  </a:cubicBezTo>
                  <a:cubicBezTo>
                    <a:pt x="245" y="377"/>
                    <a:pt x="288" y="362"/>
                    <a:pt x="328" y="362"/>
                  </a:cubicBezTo>
                  <a:cubicBezTo>
                    <a:pt x="371" y="362"/>
                    <a:pt x="400" y="374"/>
                    <a:pt x="415" y="397"/>
                  </a:cubicBezTo>
                  <a:cubicBezTo>
                    <a:pt x="425" y="414"/>
                    <a:pt x="431" y="443"/>
                    <a:pt x="431" y="485"/>
                  </a:cubicBezTo>
                  <a:cubicBezTo>
                    <a:pt x="431" y="819"/>
                    <a:pt x="431" y="819"/>
                    <a:pt x="431" y="819"/>
                  </a:cubicBezTo>
                  <a:cubicBezTo>
                    <a:pt x="560" y="819"/>
                    <a:pt x="560" y="819"/>
                    <a:pt x="560" y="819"/>
                  </a:cubicBezTo>
                  <a:cubicBezTo>
                    <a:pt x="560" y="474"/>
                    <a:pt x="560" y="474"/>
                    <a:pt x="560" y="474"/>
                  </a:cubicBezTo>
                  <a:cubicBezTo>
                    <a:pt x="560" y="408"/>
                    <a:pt x="553" y="361"/>
                    <a:pt x="538" y="333"/>
                  </a:cubicBezTo>
                  <a:cubicBezTo>
                    <a:pt x="511" y="281"/>
                    <a:pt x="451" y="256"/>
                    <a:pt x="358" y="256"/>
                  </a:cubicBezTo>
                  <a:cubicBezTo>
                    <a:pt x="276" y="256"/>
                    <a:pt x="200" y="283"/>
                    <a:pt x="130" y="338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819"/>
                    <a:pt x="0" y="819"/>
                    <a:pt x="0" y="819"/>
                  </a:cubicBezTo>
                  <a:lnTo>
                    <a:pt x="130" y="8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16"/>
            <p:cNvSpPr>
              <a:spLocks noEditPoints="1"/>
            </p:cNvSpPr>
            <p:nvPr/>
          </p:nvSpPr>
          <p:spPr bwMode="auto">
            <a:xfrm>
              <a:off x="5297" y="254"/>
              <a:ext cx="99" cy="101"/>
            </a:xfrm>
            <a:custGeom>
              <a:avLst/>
              <a:gdLst>
                <a:gd name="T0" fmla="*/ 573 w 573"/>
                <a:gd name="T1" fmla="*/ 261 h 579"/>
                <a:gd name="T2" fmla="*/ 535 w 573"/>
                <a:gd name="T3" fmla="*/ 108 h 579"/>
                <a:gd name="T4" fmla="*/ 294 w 573"/>
                <a:gd name="T5" fmla="*/ 0 h 579"/>
                <a:gd name="T6" fmla="*/ 67 w 573"/>
                <a:gd name="T7" fmla="*/ 85 h 579"/>
                <a:gd name="T8" fmla="*/ 0 w 573"/>
                <a:gd name="T9" fmla="*/ 296 h 579"/>
                <a:gd name="T10" fmla="*/ 145 w 573"/>
                <a:gd name="T11" fmla="*/ 550 h 579"/>
                <a:gd name="T12" fmla="*/ 324 w 573"/>
                <a:gd name="T13" fmla="*/ 579 h 579"/>
                <a:gd name="T14" fmla="*/ 564 w 573"/>
                <a:gd name="T15" fmla="*/ 537 h 579"/>
                <a:gd name="T16" fmla="*/ 525 w 573"/>
                <a:gd name="T17" fmla="*/ 436 h 579"/>
                <a:gd name="T18" fmla="*/ 459 w 573"/>
                <a:gd name="T19" fmla="*/ 461 h 579"/>
                <a:gd name="T20" fmla="*/ 344 w 573"/>
                <a:gd name="T21" fmla="*/ 475 h 579"/>
                <a:gd name="T22" fmla="*/ 160 w 573"/>
                <a:gd name="T23" fmla="*/ 413 h 579"/>
                <a:gd name="T24" fmla="*/ 131 w 573"/>
                <a:gd name="T25" fmla="*/ 327 h 579"/>
                <a:gd name="T26" fmla="*/ 569 w 573"/>
                <a:gd name="T27" fmla="*/ 327 h 579"/>
                <a:gd name="T28" fmla="*/ 573 w 573"/>
                <a:gd name="T29" fmla="*/ 261 h 579"/>
                <a:gd name="T30" fmla="*/ 452 w 573"/>
                <a:gd name="T31" fmla="*/ 232 h 579"/>
                <a:gd name="T32" fmla="*/ 131 w 573"/>
                <a:gd name="T33" fmla="*/ 232 h 579"/>
                <a:gd name="T34" fmla="*/ 147 w 573"/>
                <a:gd name="T35" fmla="*/ 169 h 579"/>
                <a:gd name="T36" fmla="*/ 292 w 573"/>
                <a:gd name="T37" fmla="*/ 102 h 579"/>
                <a:gd name="T38" fmla="*/ 431 w 573"/>
                <a:gd name="T39" fmla="*/ 160 h 579"/>
                <a:gd name="T40" fmla="*/ 452 w 573"/>
                <a:gd name="T41" fmla="*/ 232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3" h="579">
                  <a:moveTo>
                    <a:pt x="573" y="261"/>
                  </a:moveTo>
                  <a:cubicBezTo>
                    <a:pt x="573" y="200"/>
                    <a:pt x="560" y="149"/>
                    <a:pt x="535" y="108"/>
                  </a:cubicBezTo>
                  <a:cubicBezTo>
                    <a:pt x="490" y="36"/>
                    <a:pt x="410" y="0"/>
                    <a:pt x="294" y="0"/>
                  </a:cubicBezTo>
                  <a:cubicBezTo>
                    <a:pt x="192" y="0"/>
                    <a:pt x="116" y="28"/>
                    <a:pt x="67" y="85"/>
                  </a:cubicBezTo>
                  <a:cubicBezTo>
                    <a:pt x="22" y="137"/>
                    <a:pt x="0" y="208"/>
                    <a:pt x="0" y="296"/>
                  </a:cubicBezTo>
                  <a:cubicBezTo>
                    <a:pt x="0" y="423"/>
                    <a:pt x="48" y="508"/>
                    <a:pt x="145" y="550"/>
                  </a:cubicBezTo>
                  <a:cubicBezTo>
                    <a:pt x="190" y="569"/>
                    <a:pt x="249" y="579"/>
                    <a:pt x="324" y="579"/>
                  </a:cubicBezTo>
                  <a:cubicBezTo>
                    <a:pt x="411" y="579"/>
                    <a:pt x="491" y="565"/>
                    <a:pt x="564" y="537"/>
                  </a:cubicBezTo>
                  <a:cubicBezTo>
                    <a:pt x="525" y="436"/>
                    <a:pt x="525" y="436"/>
                    <a:pt x="525" y="436"/>
                  </a:cubicBezTo>
                  <a:cubicBezTo>
                    <a:pt x="500" y="448"/>
                    <a:pt x="478" y="456"/>
                    <a:pt x="459" y="461"/>
                  </a:cubicBezTo>
                  <a:cubicBezTo>
                    <a:pt x="425" y="471"/>
                    <a:pt x="386" y="475"/>
                    <a:pt x="344" y="475"/>
                  </a:cubicBezTo>
                  <a:cubicBezTo>
                    <a:pt x="254" y="475"/>
                    <a:pt x="192" y="455"/>
                    <a:pt x="160" y="413"/>
                  </a:cubicBezTo>
                  <a:cubicBezTo>
                    <a:pt x="142" y="391"/>
                    <a:pt x="133" y="362"/>
                    <a:pt x="131" y="327"/>
                  </a:cubicBezTo>
                  <a:cubicBezTo>
                    <a:pt x="569" y="327"/>
                    <a:pt x="569" y="327"/>
                    <a:pt x="569" y="327"/>
                  </a:cubicBezTo>
                  <a:cubicBezTo>
                    <a:pt x="572" y="295"/>
                    <a:pt x="573" y="273"/>
                    <a:pt x="573" y="261"/>
                  </a:cubicBezTo>
                  <a:moveTo>
                    <a:pt x="452" y="232"/>
                  </a:moveTo>
                  <a:cubicBezTo>
                    <a:pt x="131" y="232"/>
                    <a:pt x="131" y="232"/>
                    <a:pt x="131" y="232"/>
                  </a:cubicBezTo>
                  <a:cubicBezTo>
                    <a:pt x="134" y="204"/>
                    <a:pt x="139" y="184"/>
                    <a:pt x="147" y="169"/>
                  </a:cubicBezTo>
                  <a:cubicBezTo>
                    <a:pt x="169" y="124"/>
                    <a:pt x="218" y="102"/>
                    <a:pt x="292" y="102"/>
                  </a:cubicBezTo>
                  <a:cubicBezTo>
                    <a:pt x="360" y="102"/>
                    <a:pt x="407" y="121"/>
                    <a:pt x="431" y="160"/>
                  </a:cubicBezTo>
                  <a:cubicBezTo>
                    <a:pt x="441" y="176"/>
                    <a:pt x="448" y="200"/>
                    <a:pt x="452" y="2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17"/>
            <p:cNvSpPr>
              <a:spLocks/>
            </p:cNvSpPr>
            <p:nvPr/>
          </p:nvSpPr>
          <p:spPr bwMode="auto">
            <a:xfrm>
              <a:off x="5403" y="257"/>
              <a:ext cx="111" cy="132"/>
            </a:xfrm>
            <a:custGeom>
              <a:avLst/>
              <a:gdLst>
                <a:gd name="T0" fmla="*/ 87 w 111"/>
                <a:gd name="T1" fmla="*/ 0 h 132"/>
                <a:gd name="T2" fmla="*/ 55 w 111"/>
                <a:gd name="T3" fmla="*/ 72 h 132"/>
                <a:gd name="T4" fmla="*/ 25 w 111"/>
                <a:gd name="T5" fmla="*/ 0 h 132"/>
                <a:gd name="T6" fmla="*/ 0 w 111"/>
                <a:gd name="T7" fmla="*/ 0 h 132"/>
                <a:gd name="T8" fmla="*/ 42 w 111"/>
                <a:gd name="T9" fmla="*/ 95 h 132"/>
                <a:gd name="T10" fmla="*/ 23 w 111"/>
                <a:gd name="T11" fmla="*/ 132 h 132"/>
                <a:gd name="T12" fmla="*/ 47 w 111"/>
                <a:gd name="T13" fmla="*/ 132 h 132"/>
                <a:gd name="T14" fmla="*/ 111 w 111"/>
                <a:gd name="T15" fmla="*/ 0 h 132"/>
                <a:gd name="T16" fmla="*/ 87 w 111"/>
                <a:gd name="T1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32">
                  <a:moveTo>
                    <a:pt x="87" y="0"/>
                  </a:moveTo>
                  <a:lnTo>
                    <a:pt x="55" y="72"/>
                  </a:lnTo>
                  <a:lnTo>
                    <a:pt x="25" y="0"/>
                  </a:lnTo>
                  <a:lnTo>
                    <a:pt x="0" y="0"/>
                  </a:lnTo>
                  <a:lnTo>
                    <a:pt x="42" y="95"/>
                  </a:lnTo>
                  <a:lnTo>
                    <a:pt x="23" y="132"/>
                  </a:lnTo>
                  <a:lnTo>
                    <a:pt x="47" y="132"/>
                  </a:lnTo>
                  <a:lnTo>
                    <a:pt x="111" y="0"/>
                  </a:ln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" name="Freeform 18"/>
            <p:cNvSpPr>
              <a:spLocks/>
            </p:cNvSpPr>
            <p:nvPr/>
          </p:nvSpPr>
          <p:spPr bwMode="auto">
            <a:xfrm>
              <a:off x="3872" y="217"/>
              <a:ext cx="111" cy="138"/>
            </a:xfrm>
            <a:custGeom>
              <a:avLst/>
              <a:gdLst>
                <a:gd name="T0" fmla="*/ 315 w 644"/>
                <a:gd name="T1" fmla="*/ 797 h 797"/>
                <a:gd name="T2" fmla="*/ 84 w 644"/>
                <a:gd name="T3" fmla="*/ 703 h 797"/>
                <a:gd name="T4" fmla="*/ 0 w 644"/>
                <a:gd name="T5" fmla="*/ 563 h 797"/>
                <a:gd name="T6" fmla="*/ 124 w 644"/>
                <a:gd name="T7" fmla="*/ 528 h 797"/>
                <a:gd name="T8" fmla="*/ 174 w 644"/>
                <a:gd name="T9" fmla="*/ 611 h 797"/>
                <a:gd name="T10" fmla="*/ 315 w 644"/>
                <a:gd name="T11" fmla="*/ 668 h 797"/>
                <a:gd name="T12" fmla="*/ 456 w 644"/>
                <a:gd name="T13" fmla="*/ 618 h 797"/>
                <a:gd name="T14" fmla="*/ 515 w 644"/>
                <a:gd name="T15" fmla="*/ 465 h 797"/>
                <a:gd name="T16" fmla="*/ 515 w 644"/>
                <a:gd name="T17" fmla="*/ 0 h 797"/>
                <a:gd name="T18" fmla="*/ 644 w 644"/>
                <a:gd name="T19" fmla="*/ 0 h 797"/>
                <a:gd name="T20" fmla="*/ 644 w 644"/>
                <a:gd name="T21" fmla="*/ 467 h 797"/>
                <a:gd name="T22" fmla="*/ 644 w 644"/>
                <a:gd name="T23" fmla="*/ 468 h 797"/>
                <a:gd name="T24" fmla="*/ 545 w 644"/>
                <a:gd name="T25" fmla="*/ 711 h 797"/>
                <a:gd name="T26" fmla="*/ 315 w 644"/>
                <a:gd name="T27" fmla="*/ 797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4" h="797">
                  <a:moveTo>
                    <a:pt x="315" y="797"/>
                  </a:moveTo>
                  <a:cubicBezTo>
                    <a:pt x="228" y="797"/>
                    <a:pt x="145" y="764"/>
                    <a:pt x="84" y="703"/>
                  </a:cubicBezTo>
                  <a:cubicBezTo>
                    <a:pt x="44" y="664"/>
                    <a:pt x="15" y="616"/>
                    <a:pt x="0" y="563"/>
                  </a:cubicBezTo>
                  <a:cubicBezTo>
                    <a:pt x="124" y="528"/>
                    <a:pt x="124" y="528"/>
                    <a:pt x="124" y="528"/>
                  </a:cubicBezTo>
                  <a:cubicBezTo>
                    <a:pt x="133" y="559"/>
                    <a:pt x="150" y="588"/>
                    <a:pt x="174" y="611"/>
                  </a:cubicBezTo>
                  <a:cubicBezTo>
                    <a:pt x="212" y="648"/>
                    <a:pt x="262" y="668"/>
                    <a:pt x="315" y="668"/>
                  </a:cubicBezTo>
                  <a:cubicBezTo>
                    <a:pt x="373" y="668"/>
                    <a:pt x="421" y="651"/>
                    <a:pt x="456" y="618"/>
                  </a:cubicBezTo>
                  <a:cubicBezTo>
                    <a:pt x="493" y="583"/>
                    <a:pt x="513" y="530"/>
                    <a:pt x="515" y="465"/>
                  </a:cubicBezTo>
                  <a:cubicBezTo>
                    <a:pt x="515" y="0"/>
                    <a:pt x="515" y="0"/>
                    <a:pt x="515" y="0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44" y="467"/>
                    <a:pt x="644" y="467"/>
                    <a:pt x="644" y="467"/>
                  </a:cubicBezTo>
                  <a:cubicBezTo>
                    <a:pt x="644" y="468"/>
                    <a:pt x="644" y="468"/>
                    <a:pt x="644" y="468"/>
                  </a:cubicBezTo>
                  <a:cubicBezTo>
                    <a:pt x="641" y="568"/>
                    <a:pt x="607" y="652"/>
                    <a:pt x="545" y="711"/>
                  </a:cubicBezTo>
                  <a:cubicBezTo>
                    <a:pt x="486" y="767"/>
                    <a:pt x="406" y="797"/>
                    <a:pt x="315" y="79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" name="Freeform 19"/>
            <p:cNvSpPr>
              <a:spLocks/>
            </p:cNvSpPr>
            <p:nvPr/>
          </p:nvSpPr>
          <p:spPr bwMode="auto">
            <a:xfrm>
              <a:off x="5323" y="393"/>
              <a:ext cx="9" cy="75"/>
            </a:xfrm>
            <a:custGeom>
              <a:avLst/>
              <a:gdLst>
                <a:gd name="T0" fmla="*/ 9 w 9"/>
                <a:gd name="T1" fmla="*/ 75 h 75"/>
                <a:gd name="T2" fmla="*/ 9 w 9"/>
                <a:gd name="T3" fmla="*/ 0 h 75"/>
                <a:gd name="T4" fmla="*/ 0 w 9"/>
                <a:gd name="T5" fmla="*/ 3 h 75"/>
                <a:gd name="T6" fmla="*/ 0 w 9"/>
                <a:gd name="T7" fmla="*/ 75 h 75"/>
                <a:gd name="T8" fmla="*/ 9 w 9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5">
                  <a:moveTo>
                    <a:pt x="9" y="75"/>
                  </a:moveTo>
                  <a:lnTo>
                    <a:pt x="9" y="0"/>
                  </a:lnTo>
                  <a:lnTo>
                    <a:pt x="0" y="3"/>
                  </a:lnTo>
                  <a:lnTo>
                    <a:pt x="0" y="75"/>
                  </a:lnTo>
                  <a:lnTo>
                    <a:pt x="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Rectangle 20"/>
            <p:cNvSpPr>
              <a:spLocks noChangeArrowheads="1"/>
            </p:cNvSpPr>
            <p:nvPr/>
          </p:nvSpPr>
          <p:spPr bwMode="auto">
            <a:xfrm>
              <a:off x="5348" y="417"/>
              <a:ext cx="10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" name="Freeform 21"/>
            <p:cNvSpPr>
              <a:spLocks/>
            </p:cNvSpPr>
            <p:nvPr/>
          </p:nvSpPr>
          <p:spPr bwMode="auto">
            <a:xfrm>
              <a:off x="5346" y="397"/>
              <a:ext cx="13" cy="12"/>
            </a:xfrm>
            <a:custGeom>
              <a:avLst/>
              <a:gdLst>
                <a:gd name="T0" fmla="*/ 12 w 75"/>
                <a:gd name="T1" fmla="*/ 9 h 70"/>
                <a:gd name="T2" fmla="*/ 0 w 75"/>
                <a:gd name="T3" fmla="*/ 35 h 70"/>
                <a:gd name="T4" fmla="*/ 10 w 75"/>
                <a:gd name="T5" fmla="*/ 58 h 70"/>
                <a:gd name="T6" fmla="*/ 38 w 75"/>
                <a:gd name="T7" fmla="*/ 70 h 70"/>
                <a:gd name="T8" fmla="*/ 63 w 75"/>
                <a:gd name="T9" fmla="*/ 61 h 70"/>
                <a:gd name="T10" fmla="*/ 75 w 75"/>
                <a:gd name="T11" fmla="*/ 35 h 70"/>
                <a:gd name="T12" fmla="*/ 66 w 75"/>
                <a:gd name="T13" fmla="*/ 11 h 70"/>
                <a:gd name="T14" fmla="*/ 38 w 75"/>
                <a:gd name="T15" fmla="*/ 0 h 70"/>
                <a:gd name="T16" fmla="*/ 12 w 75"/>
                <a:gd name="T17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0">
                  <a:moveTo>
                    <a:pt x="12" y="9"/>
                  </a:moveTo>
                  <a:cubicBezTo>
                    <a:pt x="4" y="16"/>
                    <a:pt x="0" y="25"/>
                    <a:pt x="0" y="35"/>
                  </a:cubicBezTo>
                  <a:cubicBezTo>
                    <a:pt x="0" y="44"/>
                    <a:pt x="3" y="52"/>
                    <a:pt x="10" y="58"/>
                  </a:cubicBezTo>
                  <a:cubicBezTo>
                    <a:pt x="17" y="66"/>
                    <a:pt x="27" y="70"/>
                    <a:pt x="38" y="70"/>
                  </a:cubicBezTo>
                  <a:cubicBezTo>
                    <a:pt x="47" y="70"/>
                    <a:pt x="55" y="67"/>
                    <a:pt x="63" y="61"/>
                  </a:cubicBezTo>
                  <a:cubicBezTo>
                    <a:pt x="71" y="54"/>
                    <a:pt x="75" y="45"/>
                    <a:pt x="75" y="35"/>
                  </a:cubicBezTo>
                  <a:cubicBezTo>
                    <a:pt x="75" y="26"/>
                    <a:pt x="72" y="18"/>
                    <a:pt x="66" y="11"/>
                  </a:cubicBezTo>
                  <a:cubicBezTo>
                    <a:pt x="58" y="4"/>
                    <a:pt x="49" y="0"/>
                    <a:pt x="38" y="0"/>
                  </a:cubicBezTo>
                  <a:cubicBezTo>
                    <a:pt x="28" y="0"/>
                    <a:pt x="20" y="3"/>
                    <a:pt x="12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" name="Freeform 22"/>
            <p:cNvSpPr>
              <a:spLocks/>
            </p:cNvSpPr>
            <p:nvPr/>
          </p:nvSpPr>
          <p:spPr bwMode="auto">
            <a:xfrm>
              <a:off x="5368" y="392"/>
              <a:ext cx="39" cy="76"/>
            </a:xfrm>
            <a:custGeom>
              <a:avLst/>
              <a:gdLst>
                <a:gd name="T0" fmla="*/ 212 w 227"/>
                <a:gd name="T1" fmla="*/ 191 h 439"/>
                <a:gd name="T2" fmla="*/ 212 w 227"/>
                <a:gd name="T3" fmla="*/ 146 h 439"/>
                <a:gd name="T4" fmla="*/ 119 w 227"/>
                <a:gd name="T5" fmla="*/ 146 h 439"/>
                <a:gd name="T6" fmla="*/ 119 w 227"/>
                <a:gd name="T7" fmla="*/ 110 h 439"/>
                <a:gd name="T8" fmla="*/ 128 w 227"/>
                <a:gd name="T9" fmla="*/ 64 h 439"/>
                <a:gd name="T10" fmla="*/ 174 w 227"/>
                <a:gd name="T11" fmla="*/ 44 h 439"/>
                <a:gd name="T12" fmla="*/ 216 w 227"/>
                <a:gd name="T13" fmla="*/ 51 h 439"/>
                <a:gd name="T14" fmla="*/ 227 w 227"/>
                <a:gd name="T15" fmla="*/ 8 h 439"/>
                <a:gd name="T16" fmla="*/ 167 w 227"/>
                <a:gd name="T17" fmla="*/ 0 h 439"/>
                <a:gd name="T18" fmla="*/ 83 w 227"/>
                <a:gd name="T19" fmla="*/ 33 h 439"/>
                <a:gd name="T20" fmla="*/ 63 w 227"/>
                <a:gd name="T21" fmla="*/ 112 h 439"/>
                <a:gd name="T22" fmla="*/ 63 w 227"/>
                <a:gd name="T23" fmla="*/ 146 h 439"/>
                <a:gd name="T24" fmla="*/ 0 w 227"/>
                <a:gd name="T25" fmla="*/ 146 h 439"/>
                <a:gd name="T26" fmla="*/ 0 w 227"/>
                <a:gd name="T27" fmla="*/ 191 h 439"/>
                <a:gd name="T28" fmla="*/ 63 w 227"/>
                <a:gd name="T29" fmla="*/ 191 h 439"/>
                <a:gd name="T30" fmla="*/ 63 w 227"/>
                <a:gd name="T31" fmla="*/ 439 h 439"/>
                <a:gd name="T32" fmla="*/ 119 w 227"/>
                <a:gd name="T33" fmla="*/ 439 h 439"/>
                <a:gd name="T34" fmla="*/ 119 w 227"/>
                <a:gd name="T35" fmla="*/ 191 h 439"/>
                <a:gd name="T36" fmla="*/ 212 w 227"/>
                <a:gd name="T37" fmla="*/ 191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7" h="439">
                  <a:moveTo>
                    <a:pt x="212" y="191"/>
                  </a:moveTo>
                  <a:cubicBezTo>
                    <a:pt x="212" y="146"/>
                    <a:pt x="212" y="146"/>
                    <a:pt x="212" y="146"/>
                  </a:cubicBezTo>
                  <a:cubicBezTo>
                    <a:pt x="119" y="146"/>
                    <a:pt x="119" y="146"/>
                    <a:pt x="119" y="146"/>
                  </a:cubicBezTo>
                  <a:cubicBezTo>
                    <a:pt x="119" y="110"/>
                    <a:pt x="119" y="110"/>
                    <a:pt x="119" y="110"/>
                  </a:cubicBezTo>
                  <a:cubicBezTo>
                    <a:pt x="119" y="89"/>
                    <a:pt x="122" y="73"/>
                    <a:pt x="128" y="64"/>
                  </a:cubicBezTo>
                  <a:cubicBezTo>
                    <a:pt x="135" y="51"/>
                    <a:pt x="151" y="44"/>
                    <a:pt x="174" y="44"/>
                  </a:cubicBezTo>
                  <a:cubicBezTo>
                    <a:pt x="186" y="44"/>
                    <a:pt x="200" y="47"/>
                    <a:pt x="216" y="51"/>
                  </a:cubicBezTo>
                  <a:cubicBezTo>
                    <a:pt x="227" y="8"/>
                    <a:pt x="227" y="8"/>
                    <a:pt x="227" y="8"/>
                  </a:cubicBezTo>
                  <a:cubicBezTo>
                    <a:pt x="206" y="2"/>
                    <a:pt x="186" y="0"/>
                    <a:pt x="167" y="0"/>
                  </a:cubicBezTo>
                  <a:cubicBezTo>
                    <a:pt x="128" y="0"/>
                    <a:pt x="100" y="11"/>
                    <a:pt x="83" y="33"/>
                  </a:cubicBezTo>
                  <a:cubicBezTo>
                    <a:pt x="70" y="50"/>
                    <a:pt x="63" y="76"/>
                    <a:pt x="63" y="112"/>
                  </a:cubicBezTo>
                  <a:cubicBezTo>
                    <a:pt x="63" y="146"/>
                    <a:pt x="63" y="146"/>
                    <a:pt x="63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63" y="191"/>
                    <a:pt x="63" y="191"/>
                    <a:pt x="63" y="191"/>
                  </a:cubicBezTo>
                  <a:cubicBezTo>
                    <a:pt x="63" y="439"/>
                    <a:pt x="63" y="439"/>
                    <a:pt x="63" y="439"/>
                  </a:cubicBezTo>
                  <a:cubicBezTo>
                    <a:pt x="119" y="439"/>
                    <a:pt x="119" y="439"/>
                    <a:pt x="119" y="439"/>
                  </a:cubicBezTo>
                  <a:cubicBezTo>
                    <a:pt x="119" y="191"/>
                    <a:pt x="119" y="191"/>
                    <a:pt x="119" y="191"/>
                  </a:cubicBezTo>
                  <a:lnTo>
                    <a:pt x="212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" name="Freeform 23"/>
            <p:cNvSpPr>
              <a:spLocks noEditPoints="1"/>
            </p:cNvSpPr>
            <p:nvPr/>
          </p:nvSpPr>
          <p:spPr bwMode="auto">
            <a:xfrm>
              <a:off x="5409" y="416"/>
              <a:ext cx="51" cy="54"/>
            </a:xfrm>
            <a:custGeom>
              <a:avLst/>
              <a:gdLst>
                <a:gd name="T0" fmla="*/ 299 w 299"/>
                <a:gd name="T1" fmla="*/ 141 h 310"/>
                <a:gd name="T2" fmla="*/ 281 w 299"/>
                <a:gd name="T3" fmla="*/ 61 h 310"/>
                <a:gd name="T4" fmla="*/ 153 w 299"/>
                <a:gd name="T5" fmla="*/ 0 h 310"/>
                <a:gd name="T6" fmla="*/ 36 w 299"/>
                <a:gd name="T7" fmla="*/ 44 h 310"/>
                <a:gd name="T8" fmla="*/ 0 w 299"/>
                <a:gd name="T9" fmla="*/ 157 h 310"/>
                <a:gd name="T10" fmla="*/ 42 w 299"/>
                <a:gd name="T11" fmla="*/ 270 h 310"/>
                <a:gd name="T12" fmla="*/ 169 w 299"/>
                <a:gd name="T13" fmla="*/ 310 h 310"/>
                <a:gd name="T14" fmla="*/ 293 w 299"/>
                <a:gd name="T15" fmla="*/ 283 h 310"/>
                <a:gd name="T16" fmla="*/ 273 w 299"/>
                <a:gd name="T17" fmla="*/ 239 h 310"/>
                <a:gd name="T18" fmla="*/ 178 w 299"/>
                <a:gd name="T19" fmla="*/ 265 h 310"/>
                <a:gd name="T20" fmla="*/ 111 w 299"/>
                <a:gd name="T21" fmla="*/ 255 h 310"/>
                <a:gd name="T22" fmla="*/ 72 w 299"/>
                <a:gd name="T23" fmla="*/ 222 h 310"/>
                <a:gd name="T24" fmla="*/ 57 w 299"/>
                <a:gd name="T25" fmla="*/ 168 h 310"/>
                <a:gd name="T26" fmla="*/ 298 w 299"/>
                <a:gd name="T27" fmla="*/ 168 h 310"/>
                <a:gd name="T28" fmla="*/ 299 w 299"/>
                <a:gd name="T29" fmla="*/ 141 h 310"/>
                <a:gd name="T30" fmla="*/ 245 w 299"/>
                <a:gd name="T31" fmla="*/ 125 h 310"/>
                <a:gd name="T32" fmla="*/ 58 w 299"/>
                <a:gd name="T33" fmla="*/ 125 h 310"/>
                <a:gd name="T34" fmla="*/ 67 w 299"/>
                <a:gd name="T35" fmla="*/ 88 h 310"/>
                <a:gd name="T36" fmla="*/ 154 w 299"/>
                <a:gd name="T37" fmla="*/ 44 h 310"/>
                <a:gd name="T38" fmla="*/ 233 w 299"/>
                <a:gd name="T39" fmla="*/ 82 h 310"/>
                <a:gd name="T40" fmla="*/ 245 w 299"/>
                <a:gd name="T41" fmla="*/ 12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9" h="310">
                  <a:moveTo>
                    <a:pt x="299" y="141"/>
                  </a:moveTo>
                  <a:cubicBezTo>
                    <a:pt x="299" y="109"/>
                    <a:pt x="293" y="83"/>
                    <a:pt x="281" y="61"/>
                  </a:cubicBezTo>
                  <a:cubicBezTo>
                    <a:pt x="257" y="20"/>
                    <a:pt x="214" y="0"/>
                    <a:pt x="153" y="0"/>
                  </a:cubicBezTo>
                  <a:cubicBezTo>
                    <a:pt x="101" y="0"/>
                    <a:pt x="62" y="15"/>
                    <a:pt x="36" y="44"/>
                  </a:cubicBezTo>
                  <a:cubicBezTo>
                    <a:pt x="12" y="72"/>
                    <a:pt x="0" y="110"/>
                    <a:pt x="0" y="157"/>
                  </a:cubicBezTo>
                  <a:cubicBezTo>
                    <a:pt x="0" y="206"/>
                    <a:pt x="14" y="244"/>
                    <a:pt x="42" y="270"/>
                  </a:cubicBezTo>
                  <a:cubicBezTo>
                    <a:pt x="70" y="296"/>
                    <a:pt x="112" y="310"/>
                    <a:pt x="169" y="310"/>
                  </a:cubicBezTo>
                  <a:cubicBezTo>
                    <a:pt x="215" y="310"/>
                    <a:pt x="256" y="301"/>
                    <a:pt x="293" y="283"/>
                  </a:cubicBezTo>
                  <a:cubicBezTo>
                    <a:pt x="273" y="239"/>
                    <a:pt x="273" y="239"/>
                    <a:pt x="273" y="239"/>
                  </a:cubicBezTo>
                  <a:cubicBezTo>
                    <a:pt x="243" y="256"/>
                    <a:pt x="211" y="265"/>
                    <a:pt x="178" y="265"/>
                  </a:cubicBezTo>
                  <a:cubicBezTo>
                    <a:pt x="150" y="265"/>
                    <a:pt x="128" y="261"/>
                    <a:pt x="111" y="255"/>
                  </a:cubicBezTo>
                  <a:cubicBezTo>
                    <a:pt x="95" y="248"/>
                    <a:pt x="82" y="237"/>
                    <a:pt x="72" y="222"/>
                  </a:cubicBezTo>
                  <a:cubicBezTo>
                    <a:pt x="62" y="207"/>
                    <a:pt x="57" y="189"/>
                    <a:pt x="57" y="168"/>
                  </a:cubicBezTo>
                  <a:cubicBezTo>
                    <a:pt x="298" y="168"/>
                    <a:pt x="298" y="168"/>
                    <a:pt x="298" y="168"/>
                  </a:cubicBezTo>
                  <a:cubicBezTo>
                    <a:pt x="299" y="156"/>
                    <a:pt x="299" y="147"/>
                    <a:pt x="299" y="141"/>
                  </a:cubicBezTo>
                  <a:moveTo>
                    <a:pt x="245" y="125"/>
                  </a:moveTo>
                  <a:cubicBezTo>
                    <a:pt x="58" y="125"/>
                    <a:pt x="58" y="125"/>
                    <a:pt x="58" y="125"/>
                  </a:cubicBezTo>
                  <a:cubicBezTo>
                    <a:pt x="60" y="109"/>
                    <a:pt x="63" y="97"/>
                    <a:pt x="67" y="88"/>
                  </a:cubicBezTo>
                  <a:cubicBezTo>
                    <a:pt x="81" y="59"/>
                    <a:pt x="110" y="44"/>
                    <a:pt x="154" y="44"/>
                  </a:cubicBezTo>
                  <a:cubicBezTo>
                    <a:pt x="192" y="44"/>
                    <a:pt x="218" y="57"/>
                    <a:pt x="233" y="82"/>
                  </a:cubicBezTo>
                  <a:cubicBezTo>
                    <a:pt x="239" y="92"/>
                    <a:pt x="243" y="107"/>
                    <a:pt x="245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Rectangle 24"/>
            <p:cNvSpPr>
              <a:spLocks noChangeArrowheads="1"/>
            </p:cNvSpPr>
            <p:nvPr/>
          </p:nvSpPr>
          <p:spPr bwMode="auto">
            <a:xfrm>
              <a:off x="4118" y="417"/>
              <a:ext cx="9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" name="Freeform 25"/>
            <p:cNvSpPr>
              <a:spLocks/>
            </p:cNvSpPr>
            <p:nvPr/>
          </p:nvSpPr>
          <p:spPr bwMode="auto">
            <a:xfrm>
              <a:off x="4116" y="397"/>
              <a:ext cx="13" cy="12"/>
            </a:xfrm>
            <a:custGeom>
              <a:avLst/>
              <a:gdLst>
                <a:gd name="T0" fmla="*/ 13 w 75"/>
                <a:gd name="T1" fmla="*/ 9 h 70"/>
                <a:gd name="T2" fmla="*/ 0 w 75"/>
                <a:gd name="T3" fmla="*/ 35 h 70"/>
                <a:gd name="T4" fmla="*/ 10 w 75"/>
                <a:gd name="T5" fmla="*/ 58 h 70"/>
                <a:gd name="T6" fmla="*/ 38 w 75"/>
                <a:gd name="T7" fmla="*/ 70 h 70"/>
                <a:gd name="T8" fmla="*/ 63 w 75"/>
                <a:gd name="T9" fmla="*/ 61 h 70"/>
                <a:gd name="T10" fmla="*/ 75 w 75"/>
                <a:gd name="T11" fmla="*/ 35 h 70"/>
                <a:gd name="T12" fmla="*/ 66 w 75"/>
                <a:gd name="T13" fmla="*/ 11 h 70"/>
                <a:gd name="T14" fmla="*/ 38 w 75"/>
                <a:gd name="T15" fmla="*/ 0 h 70"/>
                <a:gd name="T16" fmla="*/ 13 w 75"/>
                <a:gd name="T17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0">
                  <a:moveTo>
                    <a:pt x="13" y="9"/>
                  </a:moveTo>
                  <a:cubicBezTo>
                    <a:pt x="4" y="16"/>
                    <a:pt x="0" y="25"/>
                    <a:pt x="0" y="35"/>
                  </a:cubicBezTo>
                  <a:cubicBezTo>
                    <a:pt x="0" y="44"/>
                    <a:pt x="3" y="52"/>
                    <a:pt x="10" y="58"/>
                  </a:cubicBezTo>
                  <a:cubicBezTo>
                    <a:pt x="17" y="66"/>
                    <a:pt x="27" y="70"/>
                    <a:pt x="38" y="70"/>
                  </a:cubicBezTo>
                  <a:cubicBezTo>
                    <a:pt x="47" y="70"/>
                    <a:pt x="56" y="67"/>
                    <a:pt x="63" y="61"/>
                  </a:cubicBezTo>
                  <a:cubicBezTo>
                    <a:pt x="71" y="54"/>
                    <a:pt x="75" y="45"/>
                    <a:pt x="75" y="35"/>
                  </a:cubicBezTo>
                  <a:cubicBezTo>
                    <a:pt x="75" y="26"/>
                    <a:pt x="72" y="18"/>
                    <a:pt x="66" y="11"/>
                  </a:cubicBezTo>
                  <a:cubicBezTo>
                    <a:pt x="58" y="4"/>
                    <a:pt x="49" y="0"/>
                    <a:pt x="38" y="0"/>
                  </a:cubicBezTo>
                  <a:cubicBezTo>
                    <a:pt x="28" y="0"/>
                    <a:pt x="20" y="3"/>
                    <a:pt x="13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" name="Rectangle 26"/>
            <p:cNvSpPr>
              <a:spLocks noChangeArrowheads="1"/>
            </p:cNvSpPr>
            <p:nvPr/>
          </p:nvSpPr>
          <p:spPr bwMode="auto">
            <a:xfrm>
              <a:off x="4187" y="417"/>
              <a:ext cx="9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" name="Freeform 27"/>
            <p:cNvSpPr>
              <a:spLocks/>
            </p:cNvSpPr>
            <p:nvPr/>
          </p:nvSpPr>
          <p:spPr bwMode="auto">
            <a:xfrm>
              <a:off x="4185" y="397"/>
              <a:ext cx="13" cy="12"/>
            </a:xfrm>
            <a:custGeom>
              <a:avLst/>
              <a:gdLst>
                <a:gd name="T0" fmla="*/ 13 w 75"/>
                <a:gd name="T1" fmla="*/ 9 h 70"/>
                <a:gd name="T2" fmla="*/ 0 w 75"/>
                <a:gd name="T3" fmla="*/ 35 h 70"/>
                <a:gd name="T4" fmla="*/ 10 w 75"/>
                <a:gd name="T5" fmla="*/ 58 h 70"/>
                <a:gd name="T6" fmla="*/ 38 w 75"/>
                <a:gd name="T7" fmla="*/ 70 h 70"/>
                <a:gd name="T8" fmla="*/ 63 w 75"/>
                <a:gd name="T9" fmla="*/ 61 h 70"/>
                <a:gd name="T10" fmla="*/ 75 w 75"/>
                <a:gd name="T11" fmla="*/ 35 h 70"/>
                <a:gd name="T12" fmla="*/ 66 w 75"/>
                <a:gd name="T13" fmla="*/ 11 h 70"/>
                <a:gd name="T14" fmla="*/ 38 w 75"/>
                <a:gd name="T15" fmla="*/ 0 h 70"/>
                <a:gd name="T16" fmla="*/ 13 w 75"/>
                <a:gd name="T17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0">
                  <a:moveTo>
                    <a:pt x="13" y="9"/>
                  </a:moveTo>
                  <a:cubicBezTo>
                    <a:pt x="4" y="16"/>
                    <a:pt x="0" y="25"/>
                    <a:pt x="0" y="35"/>
                  </a:cubicBezTo>
                  <a:cubicBezTo>
                    <a:pt x="0" y="44"/>
                    <a:pt x="3" y="52"/>
                    <a:pt x="10" y="58"/>
                  </a:cubicBezTo>
                  <a:cubicBezTo>
                    <a:pt x="17" y="66"/>
                    <a:pt x="27" y="70"/>
                    <a:pt x="38" y="70"/>
                  </a:cubicBezTo>
                  <a:cubicBezTo>
                    <a:pt x="47" y="70"/>
                    <a:pt x="56" y="67"/>
                    <a:pt x="63" y="61"/>
                  </a:cubicBezTo>
                  <a:cubicBezTo>
                    <a:pt x="71" y="54"/>
                    <a:pt x="75" y="45"/>
                    <a:pt x="75" y="35"/>
                  </a:cubicBezTo>
                  <a:cubicBezTo>
                    <a:pt x="75" y="26"/>
                    <a:pt x="72" y="18"/>
                    <a:pt x="66" y="11"/>
                  </a:cubicBezTo>
                  <a:cubicBezTo>
                    <a:pt x="58" y="4"/>
                    <a:pt x="49" y="0"/>
                    <a:pt x="38" y="0"/>
                  </a:cubicBezTo>
                  <a:cubicBezTo>
                    <a:pt x="28" y="0"/>
                    <a:pt x="20" y="3"/>
                    <a:pt x="13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Rectangle 28"/>
            <p:cNvSpPr>
              <a:spLocks noChangeArrowheads="1"/>
            </p:cNvSpPr>
            <p:nvPr/>
          </p:nvSpPr>
          <p:spPr bwMode="auto">
            <a:xfrm>
              <a:off x="4473" y="417"/>
              <a:ext cx="10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" name="Freeform 29"/>
            <p:cNvSpPr>
              <a:spLocks/>
            </p:cNvSpPr>
            <p:nvPr/>
          </p:nvSpPr>
          <p:spPr bwMode="auto">
            <a:xfrm>
              <a:off x="4471" y="397"/>
              <a:ext cx="13" cy="12"/>
            </a:xfrm>
            <a:custGeom>
              <a:avLst/>
              <a:gdLst>
                <a:gd name="T0" fmla="*/ 13 w 76"/>
                <a:gd name="T1" fmla="*/ 9 h 70"/>
                <a:gd name="T2" fmla="*/ 0 w 76"/>
                <a:gd name="T3" fmla="*/ 35 h 70"/>
                <a:gd name="T4" fmla="*/ 10 w 76"/>
                <a:gd name="T5" fmla="*/ 58 h 70"/>
                <a:gd name="T6" fmla="*/ 38 w 76"/>
                <a:gd name="T7" fmla="*/ 70 h 70"/>
                <a:gd name="T8" fmla="*/ 63 w 76"/>
                <a:gd name="T9" fmla="*/ 61 h 70"/>
                <a:gd name="T10" fmla="*/ 76 w 76"/>
                <a:gd name="T11" fmla="*/ 35 h 70"/>
                <a:gd name="T12" fmla="*/ 66 w 76"/>
                <a:gd name="T13" fmla="*/ 11 h 70"/>
                <a:gd name="T14" fmla="*/ 39 w 76"/>
                <a:gd name="T15" fmla="*/ 0 h 70"/>
                <a:gd name="T16" fmla="*/ 13 w 76"/>
                <a:gd name="T17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70">
                  <a:moveTo>
                    <a:pt x="13" y="9"/>
                  </a:moveTo>
                  <a:cubicBezTo>
                    <a:pt x="5" y="16"/>
                    <a:pt x="0" y="25"/>
                    <a:pt x="0" y="35"/>
                  </a:cubicBezTo>
                  <a:cubicBezTo>
                    <a:pt x="0" y="44"/>
                    <a:pt x="4" y="52"/>
                    <a:pt x="10" y="58"/>
                  </a:cubicBezTo>
                  <a:cubicBezTo>
                    <a:pt x="18" y="66"/>
                    <a:pt x="27" y="70"/>
                    <a:pt x="38" y="70"/>
                  </a:cubicBezTo>
                  <a:cubicBezTo>
                    <a:pt x="48" y="70"/>
                    <a:pt x="56" y="67"/>
                    <a:pt x="63" y="61"/>
                  </a:cubicBezTo>
                  <a:cubicBezTo>
                    <a:pt x="71" y="54"/>
                    <a:pt x="76" y="45"/>
                    <a:pt x="76" y="35"/>
                  </a:cubicBezTo>
                  <a:cubicBezTo>
                    <a:pt x="76" y="26"/>
                    <a:pt x="72" y="18"/>
                    <a:pt x="66" y="11"/>
                  </a:cubicBezTo>
                  <a:cubicBezTo>
                    <a:pt x="59" y="4"/>
                    <a:pt x="49" y="0"/>
                    <a:pt x="39" y="0"/>
                  </a:cubicBezTo>
                  <a:cubicBezTo>
                    <a:pt x="29" y="0"/>
                    <a:pt x="20" y="3"/>
                    <a:pt x="13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" name="Rectangle 30"/>
            <p:cNvSpPr>
              <a:spLocks noChangeArrowheads="1"/>
            </p:cNvSpPr>
            <p:nvPr/>
          </p:nvSpPr>
          <p:spPr bwMode="auto">
            <a:xfrm>
              <a:off x="5147" y="417"/>
              <a:ext cx="10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" name="Freeform 31"/>
            <p:cNvSpPr>
              <a:spLocks/>
            </p:cNvSpPr>
            <p:nvPr/>
          </p:nvSpPr>
          <p:spPr bwMode="auto">
            <a:xfrm>
              <a:off x="5146" y="397"/>
              <a:ext cx="13" cy="12"/>
            </a:xfrm>
            <a:custGeom>
              <a:avLst/>
              <a:gdLst>
                <a:gd name="T0" fmla="*/ 12 w 75"/>
                <a:gd name="T1" fmla="*/ 9 h 70"/>
                <a:gd name="T2" fmla="*/ 0 w 75"/>
                <a:gd name="T3" fmla="*/ 35 h 70"/>
                <a:gd name="T4" fmla="*/ 10 w 75"/>
                <a:gd name="T5" fmla="*/ 58 h 70"/>
                <a:gd name="T6" fmla="*/ 37 w 75"/>
                <a:gd name="T7" fmla="*/ 70 h 70"/>
                <a:gd name="T8" fmla="*/ 62 w 75"/>
                <a:gd name="T9" fmla="*/ 61 h 70"/>
                <a:gd name="T10" fmla="*/ 75 w 75"/>
                <a:gd name="T11" fmla="*/ 35 h 70"/>
                <a:gd name="T12" fmla="*/ 65 w 75"/>
                <a:gd name="T13" fmla="*/ 11 h 70"/>
                <a:gd name="T14" fmla="*/ 38 w 75"/>
                <a:gd name="T15" fmla="*/ 0 h 70"/>
                <a:gd name="T16" fmla="*/ 12 w 75"/>
                <a:gd name="T17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0">
                  <a:moveTo>
                    <a:pt x="12" y="9"/>
                  </a:moveTo>
                  <a:cubicBezTo>
                    <a:pt x="4" y="16"/>
                    <a:pt x="0" y="25"/>
                    <a:pt x="0" y="35"/>
                  </a:cubicBezTo>
                  <a:cubicBezTo>
                    <a:pt x="0" y="44"/>
                    <a:pt x="3" y="52"/>
                    <a:pt x="10" y="58"/>
                  </a:cubicBezTo>
                  <a:cubicBezTo>
                    <a:pt x="17" y="66"/>
                    <a:pt x="26" y="70"/>
                    <a:pt x="37" y="70"/>
                  </a:cubicBezTo>
                  <a:cubicBezTo>
                    <a:pt x="47" y="70"/>
                    <a:pt x="55" y="67"/>
                    <a:pt x="62" y="61"/>
                  </a:cubicBezTo>
                  <a:cubicBezTo>
                    <a:pt x="71" y="54"/>
                    <a:pt x="75" y="45"/>
                    <a:pt x="75" y="35"/>
                  </a:cubicBezTo>
                  <a:cubicBezTo>
                    <a:pt x="75" y="26"/>
                    <a:pt x="72" y="18"/>
                    <a:pt x="65" y="11"/>
                  </a:cubicBezTo>
                  <a:cubicBezTo>
                    <a:pt x="58" y="4"/>
                    <a:pt x="49" y="0"/>
                    <a:pt x="38" y="0"/>
                  </a:cubicBezTo>
                  <a:cubicBezTo>
                    <a:pt x="28" y="0"/>
                    <a:pt x="19" y="3"/>
                    <a:pt x="12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Rectangle 32"/>
            <p:cNvSpPr>
              <a:spLocks noChangeArrowheads="1"/>
            </p:cNvSpPr>
            <p:nvPr/>
          </p:nvSpPr>
          <p:spPr bwMode="auto">
            <a:xfrm>
              <a:off x="3915" y="396"/>
              <a:ext cx="10" cy="7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" name="Freeform 33"/>
            <p:cNvSpPr>
              <a:spLocks/>
            </p:cNvSpPr>
            <p:nvPr/>
          </p:nvSpPr>
          <p:spPr bwMode="auto">
            <a:xfrm>
              <a:off x="3939" y="416"/>
              <a:ext cx="50" cy="52"/>
            </a:xfrm>
            <a:custGeom>
              <a:avLst/>
              <a:gdLst>
                <a:gd name="T0" fmla="*/ 56 w 290"/>
                <a:gd name="T1" fmla="*/ 301 h 301"/>
                <a:gd name="T2" fmla="*/ 56 w 290"/>
                <a:gd name="T3" fmla="*/ 104 h 301"/>
                <a:gd name="T4" fmla="*/ 98 w 290"/>
                <a:gd name="T5" fmla="*/ 70 h 301"/>
                <a:gd name="T6" fmla="*/ 174 w 290"/>
                <a:gd name="T7" fmla="*/ 46 h 301"/>
                <a:gd name="T8" fmla="*/ 224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7 w 290"/>
                <a:gd name="T19" fmla="*/ 70 h 301"/>
                <a:gd name="T20" fmla="*/ 252 w 290"/>
                <a:gd name="T21" fmla="*/ 14 h 301"/>
                <a:gd name="T22" fmla="*/ 184 w 290"/>
                <a:gd name="T23" fmla="*/ 0 h 301"/>
                <a:gd name="T24" fmla="*/ 53 w 290"/>
                <a:gd name="T25" fmla="*/ 52 h 301"/>
                <a:gd name="T26" fmla="*/ 53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6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6" y="301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66" y="92"/>
                    <a:pt x="80" y="81"/>
                    <a:pt x="98" y="70"/>
                  </a:cubicBezTo>
                  <a:cubicBezTo>
                    <a:pt x="125" y="54"/>
                    <a:pt x="150" y="46"/>
                    <a:pt x="174" y="46"/>
                  </a:cubicBezTo>
                  <a:cubicBezTo>
                    <a:pt x="198" y="46"/>
                    <a:pt x="215" y="52"/>
                    <a:pt x="224" y="65"/>
                  </a:cubicBezTo>
                  <a:cubicBezTo>
                    <a:pt x="230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7" y="70"/>
                  </a:cubicBezTo>
                  <a:cubicBezTo>
                    <a:pt x="283" y="44"/>
                    <a:pt x="271" y="25"/>
                    <a:pt x="252" y="14"/>
                  </a:cubicBezTo>
                  <a:cubicBezTo>
                    <a:pt x="234" y="5"/>
                    <a:pt x="211" y="0"/>
                    <a:pt x="184" y="0"/>
                  </a:cubicBezTo>
                  <a:cubicBezTo>
                    <a:pt x="138" y="0"/>
                    <a:pt x="95" y="17"/>
                    <a:pt x="53" y="5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6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" name="Freeform 34"/>
            <p:cNvSpPr>
              <a:spLocks/>
            </p:cNvSpPr>
            <p:nvPr/>
          </p:nvSpPr>
          <p:spPr bwMode="auto">
            <a:xfrm>
              <a:off x="3999" y="416"/>
              <a:ext cx="43" cy="54"/>
            </a:xfrm>
            <a:custGeom>
              <a:avLst/>
              <a:gdLst>
                <a:gd name="T0" fmla="*/ 119 w 249"/>
                <a:gd name="T1" fmla="*/ 310 h 310"/>
                <a:gd name="T2" fmla="*/ 249 w 249"/>
                <a:gd name="T3" fmla="*/ 219 h 310"/>
                <a:gd name="T4" fmla="*/ 224 w 249"/>
                <a:gd name="T5" fmla="*/ 162 h 310"/>
                <a:gd name="T6" fmla="*/ 154 w 249"/>
                <a:gd name="T7" fmla="*/ 130 h 310"/>
                <a:gd name="T8" fmla="*/ 113 w 249"/>
                <a:gd name="T9" fmla="*/ 116 h 310"/>
                <a:gd name="T10" fmla="*/ 86 w 249"/>
                <a:gd name="T11" fmla="*/ 104 h 310"/>
                <a:gd name="T12" fmla="*/ 73 w 249"/>
                <a:gd name="T13" fmla="*/ 81 h 310"/>
                <a:gd name="T14" fmla="*/ 132 w 249"/>
                <a:gd name="T15" fmla="*/ 45 h 310"/>
                <a:gd name="T16" fmla="*/ 216 w 249"/>
                <a:gd name="T17" fmla="*/ 63 h 310"/>
                <a:gd name="T18" fmla="*/ 231 w 249"/>
                <a:gd name="T19" fmla="*/ 16 h 310"/>
                <a:gd name="T20" fmla="*/ 131 w 249"/>
                <a:gd name="T21" fmla="*/ 0 h 310"/>
                <a:gd name="T22" fmla="*/ 48 w 249"/>
                <a:gd name="T23" fmla="*/ 19 h 310"/>
                <a:gd name="T24" fmla="*/ 17 w 249"/>
                <a:gd name="T25" fmla="*/ 81 h 310"/>
                <a:gd name="T26" fmla="*/ 43 w 249"/>
                <a:gd name="T27" fmla="*/ 136 h 310"/>
                <a:gd name="T28" fmla="*/ 120 w 249"/>
                <a:gd name="T29" fmla="*/ 170 h 310"/>
                <a:gd name="T30" fmla="*/ 160 w 249"/>
                <a:gd name="T31" fmla="*/ 183 h 310"/>
                <a:gd name="T32" fmla="*/ 183 w 249"/>
                <a:gd name="T33" fmla="*/ 196 h 310"/>
                <a:gd name="T34" fmla="*/ 192 w 249"/>
                <a:gd name="T35" fmla="*/ 221 h 310"/>
                <a:gd name="T36" fmla="*/ 118 w 249"/>
                <a:gd name="T37" fmla="*/ 265 h 310"/>
                <a:gd name="T38" fmla="*/ 18 w 249"/>
                <a:gd name="T39" fmla="*/ 239 h 310"/>
                <a:gd name="T40" fmla="*/ 0 w 249"/>
                <a:gd name="T41" fmla="*/ 287 h 310"/>
                <a:gd name="T42" fmla="*/ 119 w 249"/>
                <a:gd name="T43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9" h="310">
                  <a:moveTo>
                    <a:pt x="119" y="310"/>
                  </a:moveTo>
                  <a:cubicBezTo>
                    <a:pt x="206" y="310"/>
                    <a:pt x="249" y="279"/>
                    <a:pt x="249" y="219"/>
                  </a:cubicBezTo>
                  <a:cubicBezTo>
                    <a:pt x="249" y="194"/>
                    <a:pt x="241" y="175"/>
                    <a:pt x="224" y="162"/>
                  </a:cubicBezTo>
                  <a:cubicBezTo>
                    <a:pt x="210" y="152"/>
                    <a:pt x="187" y="141"/>
                    <a:pt x="154" y="130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02" y="113"/>
                    <a:pt x="94" y="109"/>
                    <a:pt x="86" y="104"/>
                  </a:cubicBezTo>
                  <a:cubicBezTo>
                    <a:pt x="78" y="99"/>
                    <a:pt x="73" y="91"/>
                    <a:pt x="73" y="81"/>
                  </a:cubicBezTo>
                  <a:cubicBezTo>
                    <a:pt x="73" y="57"/>
                    <a:pt x="93" y="45"/>
                    <a:pt x="132" y="45"/>
                  </a:cubicBezTo>
                  <a:cubicBezTo>
                    <a:pt x="161" y="45"/>
                    <a:pt x="188" y="51"/>
                    <a:pt x="216" y="63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199" y="5"/>
                    <a:pt x="166" y="0"/>
                    <a:pt x="131" y="0"/>
                  </a:cubicBezTo>
                  <a:cubicBezTo>
                    <a:pt x="96" y="0"/>
                    <a:pt x="68" y="6"/>
                    <a:pt x="48" y="19"/>
                  </a:cubicBezTo>
                  <a:cubicBezTo>
                    <a:pt x="27" y="33"/>
                    <a:pt x="17" y="53"/>
                    <a:pt x="17" y="81"/>
                  </a:cubicBezTo>
                  <a:cubicBezTo>
                    <a:pt x="17" y="105"/>
                    <a:pt x="26" y="123"/>
                    <a:pt x="43" y="136"/>
                  </a:cubicBezTo>
                  <a:cubicBezTo>
                    <a:pt x="59" y="147"/>
                    <a:pt x="84" y="158"/>
                    <a:pt x="120" y="170"/>
                  </a:cubicBezTo>
                  <a:cubicBezTo>
                    <a:pt x="139" y="176"/>
                    <a:pt x="153" y="181"/>
                    <a:pt x="160" y="183"/>
                  </a:cubicBezTo>
                  <a:cubicBezTo>
                    <a:pt x="169" y="186"/>
                    <a:pt x="177" y="191"/>
                    <a:pt x="183" y="196"/>
                  </a:cubicBezTo>
                  <a:cubicBezTo>
                    <a:pt x="189" y="202"/>
                    <a:pt x="192" y="210"/>
                    <a:pt x="192" y="221"/>
                  </a:cubicBezTo>
                  <a:cubicBezTo>
                    <a:pt x="192" y="250"/>
                    <a:pt x="168" y="265"/>
                    <a:pt x="118" y="265"/>
                  </a:cubicBezTo>
                  <a:cubicBezTo>
                    <a:pt x="81" y="265"/>
                    <a:pt x="48" y="256"/>
                    <a:pt x="18" y="239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31" y="302"/>
                    <a:pt x="70" y="310"/>
                    <a:pt x="119" y="3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" name="Freeform 35"/>
            <p:cNvSpPr>
              <a:spLocks noEditPoints="1"/>
            </p:cNvSpPr>
            <p:nvPr/>
          </p:nvSpPr>
          <p:spPr bwMode="auto">
            <a:xfrm>
              <a:off x="4053" y="416"/>
              <a:ext cx="52" cy="77"/>
            </a:xfrm>
            <a:custGeom>
              <a:avLst/>
              <a:gdLst>
                <a:gd name="T0" fmla="*/ 298 w 298"/>
                <a:gd name="T1" fmla="*/ 146 h 444"/>
                <a:gd name="T2" fmla="*/ 271 w 298"/>
                <a:gd name="T3" fmla="*/ 46 h 444"/>
                <a:gd name="T4" fmla="*/ 165 w 298"/>
                <a:gd name="T5" fmla="*/ 0 h 444"/>
                <a:gd name="T6" fmla="*/ 84 w 298"/>
                <a:gd name="T7" fmla="*/ 19 h 444"/>
                <a:gd name="T8" fmla="*/ 52 w 298"/>
                <a:gd name="T9" fmla="*/ 43 h 444"/>
                <a:gd name="T10" fmla="*/ 52 w 298"/>
                <a:gd name="T11" fmla="*/ 8 h 444"/>
                <a:gd name="T12" fmla="*/ 0 w 298"/>
                <a:gd name="T13" fmla="*/ 8 h 444"/>
                <a:gd name="T14" fmla="*/ 0 w 298"/>
                <a:gd name="T15" fmla="*/ 444 h 444"/>
                <a:gd name="T16" fmla="*/ 56 w 298"/>
                <a:gd name="T17" fmla="*/ 429 h 444"/>
                <a:gd name="T18" fmla="*/ 56 w 298"/>
                <a:gd name="T19" fmla="*/ 294 h 444"/>
                <a:gd name="T20" fmla="*/ 138 w 298"/>
                <a:gd name="T21" fmla="*/ 310 h 444"/>
                <a:gd name="T22" fmla="*/ 262 w 298"/>
                <a:gd name="T23" fmla="*/ 259 h 444"/>
                <a:gd name="T24" fmla="*/ 298 w 298"/>
                <a:gd name="T25" fmla="*/ 146 h 444"/>
                <a:gd name="T26" fmla="*/ 241 w 298"/>
                <a:gd name="T27" fmla="*/ 144 h 444"/>
                <a:gd name="T28" fmla="*/ 217 w 298"/>
                <a:gd name="T29" fmla="*/ 227 h 444"/>
                <a:gd name="T30" fmla="*/ 130 w 298"/>
                <a:gd name="T31" fmla="*/ 265 h 444"/>
                <a:gd name="T32" fmla="*/ 56 w 298"/>
                <a:gd name="T33" fmla="*/ 247 h 444"/>
                <a:gd name="T34" fmla="*/ 56 w 298"/>
                <a:gd name="T35" fmla="*/ 132 h 444"/>
                <a:gd name="T36" fmla="*/ 62 w 298"/>
                <a:gd name="T37" fmla="*/ 96 h 444"/>
                <a:gd name="T38" fmla="*/ 98 w 298"/>
                <a:gd name="T39" fmla="*/ 59 h 444"/>
                <a:gd name="T40" fmla="*/ 154 w 298"/>
                <a:gd name="T41" fmla="*/ 45 h 444"/>
                <a:gd name="T42" fmla="*/ 220 w 298"/>
                <a:gd name="T43" fmla="*/ 73 h 444"/>
                <a:gd name="T44" fmla="*/ 241 w 298"/>
                <a:gd name="T45" fmla="*/ 1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8" h="444">
                  <a:moveTo>
                    <a:pt x="298" y="146"/>
                  </a:moveTo>
                  <a:cubicBezTo>
                    <a:pt x="298" y="104"/>
                    <a:pt x="289" y="71"/>
                    <a:pt x="271" y="46"/>
                  </a:cubicBezTo>
                  <a:cubicBezTo>
                    <a:pt x="248" y="15"/>
                    <a:pt x="213" y="0"/>
                    <a:pt x="165" y="0"/>
                  </a:cubicBezTo>
                  <a:cubicBezTo>
                    <a:pt x="133" y="0"/>
                    <a:pt x="107" y="6"/>
                    <a:pt x="84" y="19"/>
                  </a:cubicBezTo>
                  <a:cubicBezTo>
                    <a:pt x="75" y="24"/>
                    <a:pt x="64" y="32"/>
                    <a:pt x="52" y="43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56" y="429"/>
                    <a:pt x="56" y="429"/>
                    <a:pt x="56" y="429"/>
                  </a:cubicBezTo>
                  <a:cubicBezTo>
                    <a:pt x="56" y="294"/>
                    <a:pt x="56" y="294"/>
                    <a:pt x="56" y="294"/>
                  </a:cubicBezTo>
                  <a:cubicBezTo>
                    <a:pt x="77" y="304"/>
                    <a:pt x="104" y="310"/>
                    <a:pt x="138" y="310"/>
                  </a:cubicBezTo>
                  <a:cubicBezTo>
                    <a:pt x="193" y="310"/>
                    <a:pt x="234" y="293"/>
                    <a:pt x="262" y="259"/>
                  </a:cubicBezTo>
                  <a:cubicBezTo>
                    <a:pt x="286" y="231"/>
                    <a:pt x="298" y="193"/>
                    <a:pt x="298" y="146"/>
                  </a:cubicBezTo>
                  <a:moveTo>
                    <a:pt x="241" y="144"/>
                  </a:moveTo>
                  <a:cubicBezTo>
                    <a:pt x="241" y="177"/>
                    <a:pt x="233" y="205"/>
                    <a:pt x="217" y="227"/>
                  </a:cubicBezTo>
                  <a:cubicBezTo>
                    <a:pt x="199" y="252"/>
                    <a:pt x="170" y="265"/>
                    <a:pt x="130" y="265"/>
                  </a:cubicBezTo>
                  <a:cubicBezTo>
                    <a:pt x="100" y="265"/>
                    <a:pt x="76" y="259"/>
                    <a:pt x="56" y="247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16"/>
                    <a:pt x="58" y="105"/>
                    <a:pt x="62" y="96"/>
                  </a:cubicBezTo>
                  <a:cubicBezTo>
                    <a:pt x="69" y="81"/>
                    <a:pt x="81" y="69"/>
                    <a:pt x="98" y="59"/>
                  </a:cubicBezTo>
                  <a:cubicBezTo>
                    <a:pt x="115" y="49"/>
                    <a:pt x="134" y="45"/>
                    <a:pt x="154" y="45"/>
                  </a:cubicBezTo>
                  <a:cubicBezTo>
                    <a:pt x="183" y="45"/>
                    <a:pt x="205" y="54"/>
                    <a:pt x="220" y="73"/>
                  </a:cubicBezTo>
                  <a:cubicBezTo>
                    <a:pt x="234" y="90"/>
                    <a:pt x="241" y="114"/>
                    <a:pt x="241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Freeform 36"/>
            <p:cNvSpPr>
              <a:spLocks/>
            </p:cNvSpPr>
            <p:nvPr/>
          </p:nvSpPr>
          <p:spPr bwMode="auto">
            <a:xfrm>
              <a:off x="4141" y="417"/>
              <a:ext cx="35" cy="51"/>
            </a:xfrm>
            <a:custGeom>
              <a:avLst/>
              <a:gdLst>
                <a:gd name="T0" fmla="*/ 56 w 198"/>
                <a:gd name="T1" fmla="*/ 295 h 295"/>
                <a:gd name="T2" fmla="*/ 56 w 198"/>
                <a:gd name="T3" fmla="*/ 107 h 295"/>
                <a:gd name="T4" fmla="*/ 125 w 198"/>
                <a:gd name="T5" fmla="*/ 62 h 295"/>
                <a:gd name="T6" fmla="*/ 196 w 198"/>
                <a:gd name="T7" fmla="*/ 47 h 295"/>
                <a:gd name="T8" fmla="*/ 198 w 198"/>
                <a:gd name="T9" fmla="*/ 0 h 295"/>
                <a:gd name="T10" fmla="*/ 125 w 198"/>
                <a:gd name="T11" fmla="*/ 13 h 295"/>
                <a:gd name="T12" fmla="*/ 53 w 198"/>
                <a:gd name="T13" fmla="*/ 55 h 295"/>
                <a:gd name="T14" fmla="*/ 53 w 198"/>
                <a:gd name="T15" fmla="*/ 2 h 295"/>
                <a:gd name="T16" fmla="*/ 0 w 198"/>
                <a:gd name="T17" fmla="*/ 2 h 295"/>
                <a:gd name="T18" fmla="*/ 0 w 198"/>
                <a:gd name="T19" fmla="*/ 295 h 295"/>
                <a:gd name="T20" fmla="*/ 56 w 198"/>
                <a:gd name="T21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295">
                  <a:moveTo>
                    <a:pt x="56" y="295"/>
                  </a:moveTo>
                  <a:cubicBezTo>
                    <a:pt x="56" y="107"/>
                    <a:pt x="56" y="107"/>
                    <a:pt x="56" y="107"/>
                  </a:cubicBezTo>
                  <a:cubicBezTo>
                    <a:pt x="74" y="89"/>
                    <a:pt x="97" y="74"/>
                    <a:pt x="125" y="62"/>
                  </a:cubicBezTo>
                  <a:cubicBezTo>
                    <a:pt x="146" y="53"/>
                    <a:pt x="170" y="48"/>
                    <a:pt x="196" y="47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70" y="1"/>
                    <a:pt x="145" y="5"/>
                    <a:pt x="125" y="13"/>
                  </a:cubicBezTo>
                  <a:cubicBezTo>
                    <a:pt x="101" y="22"/>
                    <a:pt x="77" y="36"/>
                    <a:pt x="53" y="55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95"/>
                    <a:pt x="0" y="295"/>
                    <a:pt x="0" y="295"/>
                  </a:cubicBezTo>
                  <a:lnTo>
                    <a:pt x="56" y="2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" name="Freeform 37"/>
            <p:cNvSpPr>
              <a:spLocks/>
            </p:cNvSpPr>
            <p:nvPr/>
          </p:nvSpPr>
          <p:spPr bwMode="auto">
            <a:xfrm>
              <a:off x="4210" y="416"/>
              <a:ext cx="51" cy="52"/>
            </a:xfrm>
            <a:custGeom>
              <a:avLst/>
              <a:gdLst>
                <a:gd name="T0" fmla="*/ 56 w 290"/>
                <a:gd name="T1" fmla="*/ 301 h 301"/>
                <a:gd name="T2" fmla="*/ 56 w 290"/>
                <a:gd name="T3" fmla="*/ 104 h 301"/>
                <a:gd name="T4" fmla="*/ 99 w 290"/>
                <a:gd name="T5" fmla="*/ 70 h 301"/>
                <a:gd name="T6" fmla="*/ 174 w 290"/>
                <a:gd name="T7" fmla="*/ 46 h 301"/>
                <a:gd name="T8" fmla="*/ 225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8 w 290"/>
                <a:gd name="T19" fmla="*/ 70 h 301"/>
                <a:gd name="T20" fmla="*/ 252 w 290"/>
                <a:gd name="T21" fmla="*/ 14 h 301"/>
                <a:gd name="T22" fmla="*/ 185 w 290"/>
                <a:gd name="T23" fmla="*/ 0 h 301"/>
                <a:gd name="T24" fmla="*/ 53 w 290"/>
                <a:gd name="T25" fmla="*/ 52 h 301"/>
                <a:gd name="T26" fmla="*/ 53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6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6" y="301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67" y="92"/>
                    <a:pt x="81" y="81"/>
                    <a:pt x="99" y="70"/>
                  </a:cubicBezTo>
                  <a:cubicBezTo>
                    <a:pt x="126" y="54"/>
                    <a:pt x="151" y="46"/>
                    <a:pt x="174" y="46"/>
                  </a:cubicBezTo>
                  <a:cubicBezTo>
                    <a:pt x="199" y="46"/>
                    <a:pt x="216" y="52"/>
                    <a:pt x="225" y="65"/>
                  </a:cubicBezTo>
                  <a:cubicBezTo>
                    <a:pt x="231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8" y="70"/>
                  </a:cubicBezTo>
                  <a:cubicBezTo>
                    <a:pt x="284" y="44"/>
                    <a:pt x="272" y="25"/>
                    <a:pt x="252" y="14"/>
                  </a:cubicBezTo>
                  <a:cubicBezTo>
                    <a:pt x="234" y="5"/>
                    <a:pt x="212" y="0"/>
                    <a:pt x="185" y="0"/>
                  </a:cubicBezTo>
                  <a:cubicBezTo>
                    <a:pt x="139" y="0"/>
                    <a:pt x="95" y="17"/>
                    <a:pt x="53" y="5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6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" name="Freeform 38"/>
            <p:cNvSpPr>
              <a:spLocks noEditPoints="1"/>
            </p:cNvSpPr>
            <p:nvPr/>
          </p:nvSpPr>
          <p:spPr bwMode="auto">
            <a:xfrm>
              <a:off x="4271" y="416"/>
              <a:ext cx="51" cy="77"/>
            </a:xfrm>
            <a:custGeom>
              <a:avLst/>
              <a:gdLst>
                <a:gd name="T0" fmla="*/ 294 w 294"/>
                <a:gd name="T1" fmla="*/ 248 h 442"/>
                <a:gd name="T2" fmla="*/ 294 w 294"/>
                <a:gd name="T3" fmla="*/ 18 h 442"/>
                <a:gd name="T4" fmla="*/ 168 w 294"/>
                <a:gd name="T5" fmla="*/ 0 h 442"/>
                <a:gd name="T6" fmla="*/ 36 w 294"/>
                <a:gd name="T7" fmla="*/ 53 h 442"/>
                <a:gd name="T8" fmla="*/ 0 w 294"/>
                <a:gd name="T9" fmla="*/ 170 h 442"/>
                <a:gd name="T10" fmla="*/ 27 w 294"/>
                <a:gd name="T11" fmla="*/ 266 h 442"/>
                <a:gd name="T12" fmla="*/ 132 w 294"/>
                <a:gd name="T13" fmla="*/ 310 h 442"/>
                <a:gd name="T14" fmla="*/ 238 w 294"/>
                <a:gd name="T15" fmla="*/ 268 h 442"/>
                <a:gd name="T16" fmla="*/ 238 w 294"/>
                <a:gd name="T17" fmla="*/ 283 h 442"/>
                <a:gd name="T18" fmla="*/ 225 w 294"/>
                <a:gd name="T19" fmla="*/ 362 h 442"/>
                <a:gd name="T20" fmla="*/ 140 w 294"/>
                <a:gd name="T21" fmla="*/ 397 h 442"/>
                <a:gd name="T22" fmla="*/ 46 w 294"/>
                <a:gd name="T23" fmla="*/ 381 h 442"/>
                <a:gd name="T24" fmla="*/ 30 w 294"/>
                <a:gd name="T25" fmla="*/ 427 h 442"/>
                <a:gd name="T26" fmla="*/ 143 w 294"/>
                <a:gd name="T27" fmla="*/ 442 h 442"/>
                <a:gd name="T28" fmla="*/ 221 w 294"/>
                <a:gd name="T29" fmla="*/ 430 h 442"/>
                <a:gd name="T30" fmla="*/ 282 w 294"/>
                <a:gd name="T31" fmla="*/ 369 h 442"/>
                <a:gd name="T32" fmla="*/ 294 w 294"/>
                <a:gd name="T33" fmla="*/ 248 h 442"/>
                <a:gd name="T34" fmla="*/ 238 w 294"/>
                <a:gd name="T35" fmla="*/ 178 h 442"/>
                <a:gd name="T36" fmla="*/ 236 w 294"/>
                <a:gd name="T37" fmla="*/ 202 h 442"/>
                <a:gd name="T38" fmla="*/ 219 w 294"/>
                <a:gd name="T39" fmla="*/ 232 h 442"/>
                <a:gd name="T40" fmla="*/ 140 w 294"/>
                <a:gd name="T41" fmla="*/ 265 h 442"/>
                <a:gd name="T42" fmla="*/ 57 w 294"/>
                <a:gd name="T43" fmla="*/ 168 h 442"/>
                <a:gd name="T44" fmla="*/ 84 w 294"/>
                <a:gd name="T45" fmla="*/ 80 h 442"/>
                <a:gd name="T46" fmla="*/ 167 w 294"/>
                <a:gd name="T47" fmla="*/ 45 h 442"/>
                <a:gd name="T48" fmla="*/ 238 w 294"/>
                <a:gd name="T49" fmla="*/ 55 h 442"/>
                <a:gd name="T50" fmla="*/ 238 w 294"/>
                <a:gd name="T51" fmla="*/ 17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4" h="442">
                  <a:moveTo>
                    <a:pt x="294" y="248"/>
                  </a:moveTo>
                  <a:cubicBezTo>
                    <a:pt x="294" y="18"/>
                    <a:pt x="294" y="18"/>
                    <a:pt x="294" y="18"/>
                  </a:cubicBezTo>
                  <a:cubicBezTo>
                    <a:pt x="246" y="6"/>
                    <a:pt x="204" y="0"/>
                    <a:pt x="168" y="0"/>
                  </a:cubicBezTo>
                  <a:cubicBezTo>
                    <a:pt x="108" y="0"/>
                    <a:pt x="64" y="17"/>
                    <a:pt x="36" y="53"/>
                  </a:cubicBezTo>
                  <a:cubicBezTo>
                    <a:pt x="12" y="83"/>
                    <a:pt x="0" y="122"/>
                    <a:pt x="0" y="170"/>
                  </a:cubicBezTo>
                  <a:cubicBezTo>
                    <a:pt x="0" y="210"/>
                    <a:pt x="9" y="242"/>
                    <a:pt x="27" y="266"/>
                  </a:cubicBezTo>
                  <a:cubicBezTo>
                    <a:pt x="49" y="295"/>
                    <a:pt x="84" y="310"/>
                    <a:pt x="132" y="310"/>
                  </a:cubicBezTo>
                  <a:cubicBezTo>
                    <a:pt x="173" y="310"/>
                    <a:pt x="208" y="296"/>
                    <a:pt x="238" y="268"/>
                  </a:cubicBezTo>
                  <a:cubicBezTo>
                    <a:pt x="238" y="283"/>
                    <a:pt x="238" y="283"/>
                    <a:pt x="238" y="283"/>
                  </a:cubicBezTo>
                  <a:cubicBezTo>
                    <a:pt x="238" y="320"/>
                    <a:pt x="234" y="346"/>
                    <a:pt x="225" y="362"/>
                  </a:cubicBezTo>
                  <a:cubicBezTo>
                    <a:pt x="213" y="385"/>
                    <a:pt x="185" y="397"/>
                    <a:pt x="140" y="397"/>
                  </a:cubicBezTo>
                  <a:cubicBezTo>
                    <a:pt x="106" y="397"/>
                    <a:pt x="75" y="392"/>
                    <a:pt x="46" y="381"/>
                  </a:cubicBezTo>
                  <a:cubicBezTo>
                    <a:pt x="30" y="427"/>
                    <a:pt x="30" y="427"/>
                    <a:pt x="30" y="427"/>
                  </a:cubicBezTo>
                  <a:cubicBezTo>
                    <a:pt x="65" y="437"/>
                    <a:pt x="103" y="442"/>
                    <a:pt x="143" y="442"/>
                  </a:cubicBezTo>
                  <a:cubicBezTo>
                    <a:pt x="174" y="442"/>
                    <a:pt x="200" y="438"/>
                    <a:pt x="221" y="430"/>
                  </a:cubicBezTo>
                  <a:cubicBezTo>
                    <a:pt x="253" y="418"/>
                    <a:pt x="274" y="397"/>
                    <a:pt x="282" y="369"/>
                  </a:cubicBezTo>
                  <a:cubicBezTo>
                    <a:pt x="290" y="345"/>
                    <a:pt x="294" y="304"/>
                    <a:pt x="294" y="248"/>
                  </a:cubicBezTo>
                  <a:moveTo>
                    <a:pt x="238" y="178"/>
                  </a:moveTo>
                  <a:cubicBezTo>
                    <a:pt x="238" y="189"/>
                    <a:pt x="237" y="197"/>
                    <a:pt x="236" y="202"/>
                  </a:cubicBezTo>
                  <a:cubicBezTo>
                    <a:pt x="234" y="212"/>
                    <a:pt x="228" y="222"/>
                    <a:pt x="219" y="232"/>
                  </a:cubicBezTo>
                  <a:cubicBezTo>
                    <a:pt x="200" y="254"/>
                    <a:pt x="173" y="265"/>
                    <a:pt x="140" y="265"/>
                  </a:cubicBezTo>
                  <a:cubicBezTo>
                    <a:pt x="85" y="265"/>
                    <a:pt x="57" y="233"/>
                    <a:pt x="57" y="168"/>
                  </a:cubicBezTo>
                  <a:cubicBezTo>
                    <a:pt x="57" y="132"/>
                    <a:pt x="66" y="102"/>
                    <a:pt x="84" y="80"/>
                  </a:cubicBezTo>
                  <a:cubicBezTo>
                    <a:pt x="103" y="56"/>
                    <a:pt x="130" y="45"/>
                    <a:pt x="167" y="45"/>
                  </a:cubicBezTo>
                  <a:cubicBezTo>
                    <a:pt x="189" y="45"/>
                    <a:pt x="213" y="48"/>
                    <a:pt x="238" y="55"/>
                  </a:cubicBezTo>
                  <a:lnTo>
                    <a:pt x="238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5" name="Freeform 39"/>
            <p:cNvSpPr>
              <a:spLocks/>
            </p:cNvSpPr>
            <p:nvPr/>
          </p:nvSpPr>
          <p:spPr bwMode="auto">
            <a:xfrm>
              <a:off x="4363" y="416"/>
              <a:ext cx="43" cy="54"/>
            </a:xfrm>
            <a:custGeom>
              <a:avLst/>
              <a:gdLst>
                <a:gd name="T0" fmla="*/ 119 w 250"/>
                <a:gd name="T1" fmla="*/ 310 h 310"/>
                <a:gd name="T2" fmla="*/ 250 w 250"/>
                <a:gd name="T3" fmla="*/ 219 h 310"/>
                <a:gd name="T4" fmla="*/ 224 w 250"/>
                <a:gd name="T5" fmla="*/ 162 h 310"/>
                <a:gd name="T6" fmla="*/ 154 w 250"/>
                <a:gd name="T7" fmla="*/ 130 h 310"/>
                <a:gd name="T8" fmla="*/ 113 w 250"/>
                <a:gd name="T9" fmla="*/ 116 h 310"/>
                <a:gd name="T10" fmla="*/ 87 w 250"/>
                <a:gd name="T11" fmla="*/ 104 h 310"/>
                <a:gd name="T12" fmla="*/ 73 w 250"/>
                <a:gd name="T13" fmla="*/ 81 h 310"/>
                <a:gd name="T14" fmla="*/ 133 w 250"/>
                <a:gd name="T15" fmla="*/ 45 h 310"/>
                <a:gd name="T16" fmla="*/ 216 w 250"/>
                <a:gd name="T17" fmla="*/ 63 h 310"/>
                <a:gd name="T18" fmla="*/ 231 w 250"/>
                <a:gd name="T19" fmla="*/ 16 h 310"/>
                <a:gd name="T20" fmla="*/ 131 w 250"/>
                <a:gd name="T21" fmla="*/ 0 h 310"/>
                <a:gd name="T22" fmla="*/ 48 w 250"/>
                <a:gd name="T23" fmla="*/ 19 h 310"/>
                <a:gd name="T24" fmla="*/ 17 w 250"/>
                <a:gd name="T25" fmla="*/ 81 h 310"/>
                <a:gd name="T26" fmla="*/ 44 w 250"/>
                <a:gd name="T27" fmla="*/ 136 h 310"/>
                <a:gd name="T28" fmla="*/ 120 w 250"/>
                <a:gd name="T29" fmla="*/ 170 h 310"/>
                <a:gd name="T30" fmla="*/ 160 w 250"/>
                <a:gd name="T31" fmla="*/ 183 h 310"/>
                <a:gd name="T32" fmla="*/ 183 w 250"/>
                <a:gd name="T33" fmla="*/ 196 h 310"/>
                <a:gd name="T34" fmla="*/ 193 w 250"/>
                <a:gd name="T35" fmla="*/ 221 h 310"/>
                <a:gd name="T36" fmla="*/ 119 w 250"/>
                <a:gd name="T37" fmla="*/ 265 h 310"/>
                <a:gd name="T38" fmla="*/ 18 w 250"/>
                <a:gd name="T39" fmla="*/ 239 h 310"/>
                <a:gd name="T40" fmla="*/ 0 w 250"/>
                <a:gd name="T41" fmla="*/ 287 h 310"/>
                <a:gd name="T42" fmla="*/ 119 w 250"/>
                <a:gd name="T43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0" h="310">
                  <a:moveTo>
                    <a:pt x="119" y="310"/>
                  </a:moveTo>
                  <a:cubicBezTo>
                    <a:pt x="206" y="310"/>
                    <a:pt x="250" y="279"/>
                    <a:pt x="250" y="219"/>
                  </a:cubicBezTo>
                  <a:cubicBezTo>
                    <a:pt x="250" y="194"/>
                    <a:pt x="241" y="175"/>
                    <a:pt x="224" y="162"/>
                  </a:cubicBezTo>
                  <a:cubicBezTo>
                    <a:pt x="210" y="152"/>
                    <a:pt x="187" y="141"/>
                    <a:pt x="154" y="130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03" y="113"/>
                    <a:pt x="94" y="109"/>
                    <a:pt x="87" y="104"/>
                  </a:cubicBezTo>
                  <a:cubicBezTo>
                    <a:pt x="78" y="99"/>
                    <a:pt x="73" y="91"/>
                    <a:pt x="73" y="81"/>
                  </a:cubicBezTo>
                  <a:cubicBezTo>
                    <a:pt x="73" y="57"/>
                    <a:pt x="93" y="45"/>
                    <a:pt x="133" y="45"/>
                  </a:cubicBezTo>
                  <a:cubicBezTo>
                    <a:pt x="161" y="45"/>
                    <a:pt x="189" y="51"/>
                    <a:pt x="216" y="63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199" y="5"/>
                    <a:pt x="166" y="0"/>
                    <a:pt x="131" y="0"/>
                  </a:cubicBezTo>
                  <a:cubicBezTo>
                    <a:pt x="96" y="0"/>
                    <a:pt x="68" y="6"/>
                    <a:pt x="48" y="19"/>
                  </a:cubicBezTo>
                  <a:cubicBezTo>
                    <a:pt x="27" y="33"/>
                    <a:pt x="17" y="53"/>
                    <a:pt x="17" y="81"/>
                  </a:cubicBezTo>
                  <a:cubicBezTo>
                    <a:pt x="17" y="105"/>
                    <a:pt x="26" y="123"/>
                    <a:pt x="44" y="136"/>
                  </a:cubicBezTo>
                  <a:cubicBezTo>
                    <a:pt x="59" y="147"/>
                    <a:pt x="85" y="158"/>
                    <a:pt x="120" y="170"/>
                  </a:cubicBezTo>
                  <a:cubicBezTo>
                    <a:pt x="140" y="176"/>
                    <a:pt x="153" y="181"/>
                    <a:pt x="160" y="183"/>
                  </a:cubicBezTo>
                  <a:cubicBezTo>
                    <a:pt x="169" y="186"/>
                    <a:pt x="177" y="191"/>
                    <a:pt x="183" y="196"/>
                  </a:cubicBezTo>
                  <a:cubicBezTo>
                    <a:pt x="190" y="202"/>
                    <a:pt x="193" y="210"/>
                    <a:pt x="193" y="221"/>
                  </a:cubicBezTo>
                  <a:cubicBezTo>
                    <a:pt x="193" y="250"/>
                    <a:pt x="168" y="265"/>
                    <a:pt x="119" y="265"/>
                  </a:cubicBezTo>
                  <a:cubicBezTo>
                    <a:pt x="81" y="265"/>
                    <a:pt x="48" y="256"/>
                    <a:pt x="18" y="239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31" y="302"/>
                    <a:pt x="71" y="310"/>
                    <a:pt x="119" y="3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Freeform 40"/>
            <p:cNvSpPr>
              <a:spLocks/>
            </p:cNvSpPr>
            <p:nvPr/>
          </p:nvSpPr>
          <p:spPr bwMode="auto">
            <a:xfrm>
              <a:off x="4415" y="416"/>
              <a:ext cx="47" cy="54"/>
            </a:xfrm>
            <a:custGeom>
              <a:avLst/>
              <a:gdLst>
                <a:gd name="T0" fmla="*/ 167 w 273"/>
                <a:gd name="T1" fmla="*/ 265 h 310"/>
                <a:gd name="T2" fmla="*/ 81 w 273"/>
                <a:gd name="T3" fmla="*/ 231 h 310"/>
                <a:gd name="T4" fmla="*/ 58 w 273"/>
                <a:gd name="T5" fmla="*/ 157 h 310"/>
                <a:gd name="T6" fmla="*/ 87 w 273"/>
                <a:gd name="T7" fmla="*/ 73 h 310"/>
                <a:gd name="T8" fmla="*/ 164 w 273"/>
                <a:gd name="T9" fmla="*/ 45 h 310"/>
                <a:gd name="T10" fmla="*/ 250 w 273"/>
                <a:gd name="T11" fmla="*/ 66 h 310"/>
                <a:gd name="T12" fmla="*/ 266 w 273"/>
                <a:gd name="T13" fmla="*/ 20 h 310"/>
                <a:gd name="T14" fmla="*/ 162 w 273"/>
                <a:gd name="T15" fmla="*/ 0 h 310"/>
                <a:gd name="T16" fmla="*/ 50 w 273"/>
                <a:gd name="T17" fmla="*/ 34 h 310"/>
                <a:gd name="T18" fmla="*/ 0 w 273"/>
                <a:gd name="T19" fmla="*/ 159 h 310"/>
                <a:gd name="T20" fmla="*/ 39 w 273"/>
                <a:gd name="T21" fmla="*/ 269 h 310"/>
                <a:gd name="T22" fmla="*/ 160 w 273"/>
                <a:gd name="T23" fmla="*/ 310 h 310"/>
                <a:gd name="T24" fmla="*/ 273 w 273"/>
                <a:gd name="T25" fmla="*/ 285 h 310"/>
                <a:gd name="T26" fmla="*/ 254 w 273"/>
                <a:gd name="T27" fmla="*/ 239 h 310"/>
                <a:gd name="T28" fmla="*/ 167 w 273"/>
                <a:gd name="T29" fmla="*/ 26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3" h="310">
                  <a:moveTo>
                    <a:pt x="167" y="265"/>
                  </a:moveTo>
                  <a:cubicBezTo>
                    <a:pt x="129" y="265"/>
                    <a:pt x="100" y="253"/>
                    <a:pt x="81" y="231"/>
                  </a:cubicBezTo>
                  <a:cubicBezTo>
                    <a:pt x="65" y="212"/>
                    <a:pt x="58" y="187"/>
                    <a:pt x="58" y="157"/>
                  </a:cubicBezTo>
                  <a:cubicBezTo>
                    <a:pt x="58" y="121"/>
                    <a:pt x="67" y="93"/>
                    <a:pt x="87" y="73"/>
                  </a:cubicBezTo>
                  <a:cubicBezTo>
                    <a:pt x="105" y="54"/>
                    <a:pt x="131" y="45"/>
                    <a:pt x="164" y="45"/>
                  </a:cubicBezTo>
                  <a:cubicBezTo>
                    <a:pt x="194" y="45"/>
                    <a:pt x="222" y="52"/>
                    <a:pt x="250" y="66"/>
                  </a:cubicBezTo>
                  <a:cubicBezTo>
                    <a:pt x="266" y="20"/>
                    <a:pt x="266" y="20"/>
                    <a:pt x="266" y="20"/>
                  </a:cubicBezTo>
                  <a:cubicBezTo>
                    <a:pt x="234" y="6"/>
                    <a:pt x="200" y="0"/>
                    <a:pt x="162" y="0"/>
                  </a:cubicBezTo>
                  <a:cubicBezTo>
                    <a:pt x="114" y="0"/>
                    <a:pt x="77" y="11"/>
                    <a:pt x="50" y="34"/>
                  </a:cubicBezTo>
                  <a:cubicBezTo>
                    <a:pt x="17" y="63"/>
                    <a:pt x="0" y="104"/>
                    <a:pt x="0" y="159"/>
                  </a:cubicBezTo>
                  <a:cubicBezTo>
                    <a:pt x="0" y="206"/>
                    <a:pt x="13" y="243"/>
                    <a:pt x="39" y="269"/>
                  </a:cubicBezTo>
                  <a:cubicBezTo>
                    <a:pt x="66" y="296"/>
                    <a:pt x="106" y="310"/>
                    <a:pt x="160" y="310"/>
                  </a:cubicBezTo>
                  <a:cubicBezTo>
                    <a:pt x="203" y="310"/>
                    <a:pt x="241" y="301"/>
                    <a:pt x="273" y="285"/>
                  </a:cubicBezTo>
                  <a:cubicBezTo>
                    <a:pt x="254" y="239"/>
                    <a:pt x="254" y="239"/>
                    <a:pt x="254" y="239"/>
                  </a:cubicBezTo>
                  <a:cubicBezTo>
                    <a:pt x="225" y="256"/>
                    <a:pt x="196" y="265"/>
                    <a:pt x="167" y="2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" name="Freeform 41"/>
            <p:cNvSpPr>
              <a:spLocks noEditPoints="1"/>
            </p:cNvSpPr>
            <p:nvPr/>
          </p:nvSpPr>
          <p:spPr bwMode="auto">
            <a:xfrm>
              <a:off x="4494" y="416"/>
              <a:ext cx="52" cy="54"/>
            </a:xfrm>
            <a:custGeom>
              <a:avLst/>
              <a:gdLst>
                <a:gd name="T0" fmla="*/ 299 w 299"/>
                <a:gd name="T1" fmla="*/ 141 h 310"/>
                <a:gd name="T2" fmla="*/ 280 w 299"/>
                <a:gd name="T3" fmla="*/ 61 h 310"/>
                <a:gd name="T4" fmla="*/ 153 w 299"/>
                <a:gd name="T5" fmla="*/ 0 h 310"/>
                <a:gd name="T6" fmla="*/ 36 w 299"/>
                <a:gd name="T7" fmla="*/ 44 h 310"/>
                <a:gd name="T8" fmla="*/ 0 w 299"/>
                <a:gd name="T9" fmla="*/ 157 h 310"/>
                <a:gd name="T10" fmla="*/ 41 w 299"/>
                <a:gd name="T11" fmla="*/ 270 h 310"/>
                <a:gd name="T12" fmla="*/ 168 w 299"/>
                <a:gd name="T13" fmla="*/ 310 h 310"/>
                <a:gd name="T14" fmla="*/ 293 w 299"/>
                <a:gd name="T15" fmla="*/ 283 h 310"/>
                <a:gd name="T16" fmla="*/ 273 w 299"/>
                <a:gd name="T17" fmla="*/ 239 h 310"/>
                <a:gd name="T18" fmla="*/ 178 w 299"/>
                <a:gd name="T19" fmla="*/ 265 h 310"/>
                <a:gd name="T20" fmla="*/ 111 w 299"/>
                <a:gd name="T21" fmla="*/ 255 h 310"/>
                <a:gd name="T22" fmla="*/ 71 w 299"/>
                <a:gd name="T23" fmla="*/ 222 h 310"/>
                <a:gd name="T24" fmla="*/ 57 w 299"/>
                <a:gd name="T25" fmla="*/ 168 h 310"/>
                <a:gd name="T26" fmla="*/ 297 w 299"/>
                <a:gd name="T27" fmla="*/ 168 h 310"/>
                <a:gd name="T28" fmla="*/ 299 w 299"/>
                <a:gd name="T29" fmla="*/ 141 h 310"/>
                <a:gd name="T30" fmla="*/ 245 w 299"/>
                <a:gd name="T31" fmla="*/ 125 h 310"/>
                <a:gd name="T32" fmla="*/ 57 w 299"/>
                <a:gd name="T33" fmla="*/ 125 h 310"/>
                <a:gd name="T34" fmla="*/ 67 w 299"/>
                <a:gd name="T35" fmla="*/ 88 h 310"/>
                <a:gd name="T36" fmla="*/ 153 w 299"/>
                <a:gd name="T37" fmla="*/ 44 h 310"/>
                <a:gd name="T38" fmla="*/ 232 w 299"/>
                <a:gd name="T39" fmla="*/ 82 h 310"/>
                <a:gd name="T40" fmla="*/ 245 w 299"/>
                <a:gd name="T41" fmla="*/ 12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9" h="310">
                  <a:moveTo>
                    <a:pt x="299" y="141"/>
                  </a:moveTo>
                  <a:cubicBezTo>
                    <a:pt x="299" y="109"/>
                    <a:pt x="293" y="83"/>
                    <a:pt x="280" y="61"/>
                  </a:cubicBezTo>
                  <a:cubicBezTo>
                    <a:pt x="256" y="20"/>
                    <a:pt x="214" y="0"/>
                    <a:pt x="153" y="0"/>
                  </a:cubicBezTo>
                  <a:cubicBezTo>
                    <a:pt x="101" y="0"/>
                    <a:pt x="62" y="15"/>
                    <a:pt x="36" y="44"/>
                  </a:cubicBezTo>
                  <a:cubicBezTo>
                    <a:pt x="12" y="72"/>
                    <a:pt x="0" y="110"/>
                    <a:pt x="0" y="157"/>
                  </a:cubicBezTo>
                  <a:cubicBezTo>
                    <a:pt x="0" y="206"/>
                    <a:pt x="13" y="244"/>
                    <a:pt x="41" y="270"/>
                  </a:cubicBezTo>
                  <a:cubicBezTo>
                    <a:pt x="69" y="296"/>
                    <a:pt x="112" y="310"/>
                    <a:pt x="168" y="310"/>
                  </a:cubicBezTo>
                  <a:cubicBezTo>
                    <a:pt x="214" y="310"/>
                    <a:pt x="256" y="301"/>
                    <a:pt x="293" y="283"/>
                  </a:cubicBezTo>
                  <a:cubicBezTo>
                    <a:pt x="273" y="239"/>
                    <a:pt x="273" y="239"/>
                    <a:pt x="273" y="239"/>
                  </a:cubicBezTo>
                  <a:cubicBezTo>
                    <a:pt x="242" y="256"/>
                    <a:pt x="211" y="265"/>
                    <a:pt x="178" y="265"/>
                  </a:cubicBezTo>
                  <a:cubicBezTo>
                    <a:pt x="150" y="265"/>
                    <a:pt x="128" y="261"/>
                    <a:pt x="111" y="255"/>
                  </a:cubicBezTo>
                  <a:cubicBezTo>
                    <a:pt x="94" y="248"/>
                    <a:pt x="81" y="237"/>
                    <a:pt x="71" y="222"/>
                  </a:cubicBezTo>
                  <a:cubicBezTo>
                    <a:pt x="62" y="207"/>
                    <a:pt x="57" y="189"/>
                    <a:pt x="57" y="168"/>
                  </a:cubicBezTo>
                  <a:cubicBezTo>
                    <a:pt x="297" y="168"/>
                    <a:pt x="297" y="168"/>
                    <a:pt x="297" y="168"/>
                  </a:cubicBezTo>
                  <a:cubicBezTo>
                    <a:pt x="298" y="156"/>
                    <a:pt x="299" y="147"/>
                    <a:pt x="299" y="141"/>
                  </a:cubicBezTo>
                  <a:moveTo>
                    <a:pt x="245" y="125"/>
                  </a:moveTo>
                  <a:cubicBezTo>
                    <a:pt x="57" y="125"/>
                    <a:pt x="57" y="125"/>
                    <a:pt x="57" y="125"/>
                  </a:cubicBezTo>
                  <a:cubicBezTo>
                    <a:pt x="59" y="109"/>
                    <a:pt x="63" y="97"/>
                    <a:pt x="67" y="88"/>
                  </a:cubicBezTo>
                  <a:cubicBezTo>
                    <a:pt x="81" y="59"/>
                    <a:pt x="110" y="44"/>
                    <a:pt x="153" y="44"/>
                  </a:cubicBezTo>
                  <a:cubicBezTo>
                    <a:pt x="191" y="44"/>
                    <a:pt x="218" y="57"/>
                    <a:pt x="232" y="82"/>
                  </a:cubicBezTo>
                  <a:cubicBezTo>
                    <a:pt x="238" y="92"/>
                    <a:pt x="243" y="107"/>
                    <a:pt x="245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" name="Freeform 42"/>
            <p:cNvSpPr>
              <a:spLocks/>
            </p:cNvSpPr>
            <p:nvPr/>
          </p:nvSpPr>
          <p:spPr bwMode="auto">
            <a:xfrm>
              <a:off x="4558" y="416"/>
              <a:ext cx="50" cy="52"/>
            </a:xfrm>
            <a:custGeom>
              <a:avLst/>
              <a:gdLst>
                <a:gd name="T0" fmla="*/ 55 w 290"/>
                <a:gd name="T1" fmla="*/ 301 h 301"/>
                <a:gd name="T2" fmla="*/ 55 w 290"/>
                <a:gd name="T3" fmla="*/ 104 h 301"/>
                <a:gd name="T4" fmla="*/ 98 w 290"/>
                <a:gd name="T5" fmla="*/ 70 h 301"/>
                <a:gd name="T6" fmla="*/ 174 w 290"/>
                <a:gd name="T7" fmla="*/ 46 h 301"/>
                <a:gd name="T8" fmla="*/ 224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7 w 290"/>
                <a:gd name="T19" fmla="*/ 70 h 301"/>
                <a:gd name="T20" fmla="*/ 252 w 290"/>
                <a:gd name="T21" fmla="*/ 14 h 301"/>
                <a:gd name="T22" fmla="*/ 184 w 290"/>
                <a:gd name="T23" fmla="*/ 0 h 301"/>
                <a:gd name="T24" fmla="*/ 53 w 290"/>
                <a:gd name="T25" fmla="*/ 52 h 301"/>
                <a:gd name="T26" fmla="*/ 53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5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5" y="301"/>
                  </a:moveTo>
                  <a:cubicBezTo>
                    <a:pt x="55" y="104"/>
                    <a:pt x="55" y="104"/>
                    <a:pt x="55" y="104"/>
                  </a:cubicBezTo>
                  <a:cubicBezTo>
                    <a:pt x="66" y="92"/>
                    <a:pt x="80" y="81"/>
                    <a:pt x="98" y="70"/>
                  </a:cubicBezTo>
                  <a:cubicBezTo>
                    <a:pt x="125" y="54"/>
                    <a:pt x="150" y="46"/>
                    <a:pt x="174" y="46"/>
                  </a:cubicBezTo>
                  <a:cubicBezTo>
                    <a:pt x="198" y="46"/>
                    <a:pt x="215" y="52"/>
                    <a:pt x="224" y="65"/>
                  </a:cubicBezTo>
                  <a:cubicBezTo>
                    <a:pt x="230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7" y="70"/>
                  </a:cubicBezTo>
                  <a:cubicBezTo>
                    <a:pt x="283" y="44"/>
                    <a:pt x="271" y="25"/>
                    <a:pt x="252" y="14"/>
                  </a:cubicBezTo>
                  <a:cubicBezTo>
                    <a:pt x="234" y="5"/>
                    <a:pt x="211" y="0"/>
                    <a:pt x="184" y="0"/>
                  </a:cubicBezTo>
                  <a:cubicBezTo>
                    <a:pt x="138" y="0"/>
                    <a:pt x="94" y="17"/>
                    <a:pt x="53" y="5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5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" name="Freeform 43"/>
            <p:cNvSpPr>
              <a:spLocks/>
            </p:cNvSpPr>
            <p:nvPr/>
          </p:nvSpPr>
          <p:spPr bwMode="auto">
            <a:xfrm>
              <a:off x="4618" y="416"/>
              <a:ext cx="47" cy="54"/>
            </a:xfrm>
            <a:custGeom>
              <a:avLst/>
              <a:gdLst>
                <a:gd name="T0" fmla="*/ 166 w 272"/>
                <a:gd name="T1" fmla="*/ 265 h 310"/>
                <a:gd name="T2" fmla="*/ 81 w 272"/>
                <a:gd name="T3" fmla="*/ 231 h 310"/>
                <a:gd name="T4" fmla="*/ 57 w 272"/>
                <a:gd name="T5" fmla="*/ 157 h 310"/>
                <a:gd name="T6" fmla="*/ 86 w 272"/>
                <a:gd name="T7" fmla="*/ 73 h 310"/>
                <a:gd name="T8" fmla="*/ 163 w 272"/>
                <a:gd name="T9" fmla="*/ 45 h 310"/>
                <a:gd name="T10" fmla="*/ 249 w 272"/>
                <a:gd name="T11" fmla="*/ 66 h 310"/>
                <a:gd name="T12" fmla="*/ 265 w 272"/>
                <a:gd name="T13" fmla="*/ 20 h 310"/>
                <a:gd name="T14" fmla="*/ 161 w 272"/>
                <a:gd name="T15" fmla="*/ 0 h 310"/>
                <a:gd name="T16" fmla="*/ 49 w 272"/>
                <a:gd name="T17" fmla="*/ 34 h 310"/>
                <a:gd name="T18" fmla="*/ 0 w 272"/>
                <a:gd name="T19" fmla="*/ 159 h 310"/>
                <a:gd name="T20" fmla="*/ 38 w 272"/>
                <a:gd name="T21" fmla="*/ 269 h 310"/>
                <a:gd name="T22" fmla="*/ 159 w 272"/>
                <a:gd name="T23" fmla="*/ 310 h 310"/>
                <a:gd name="T24" fmla="*/ 272 w 272"/>
                <a:gd name="T25" fmla="*/ 285 h 310"/>
                <a:gd name="T26" fmla="*/ 253 w 272"/>
                <a:gd name="T27" fmla="*/ 239 h 310"/>
                <a:gd name="T28" fmla="*/ 166 w 272"/>
                <a:gd name="T29" fmla="*/ 26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310">
                  <a:moveTo>
                    <a:pt x="166" y="265"/>
                  </a:moveTo>
                  <a:cubicBezTo>
                    <a:pt x="128" y="265"/>
                    <a:pt x="99" y="253"/>
                    <a:pt x="81" y="231"/>
                  </a:cubicBezTo>
                  <a:cubicBezTo>
                    <a:pt x="65" y="212"/>
                    <a:pt x="57" y="187"/>
                    <a:pt x="57" y="157"/>
                  </a:cubicBezTo>
                  <a:cubicBezTo>
                    <a:pt x="57" y="121"/>
                    <a:pt x="67" y="93"/>
                    <a:pt x="86" y="73"/>
                  </a:cubicBezTo>
                  <a:cubicBezTo>
                    <a:pt x="105" y="54"/>
                    <a:pt x="130" y="45"/>
                    <a:pt x="163" y="45"/>
                  </a:cubicBezTo>
                  <a:cubicBezTo>
                    <a:pt x="193" y="45"/>
                    <a:pt x="222" y="52"/>
                    <a:pt x="249" y="66"/>
                  </a:cubicBezTo>
                  <a:cubicBezTo>
                    <a:pt x="265" y="20"/>
                    <a:pt x="265" y="20"/>
                    <a:pt x="265" y="20"/>
                  </a:cubicBezTo>
                  <a:cubicBezTo>
                    <a:pt x="234" y="6"/>
                    <a:pt x="199" y="0"/>
                    <a:pt x="161" y="0"/>
                  </a:cubicBezTo>
                  <a:cubicBezTo>
                    <a:pt x="113" y="0"/>
                    <a:pt x="76" y="11"/>
                    <a:pt x="49" y="34"/>
                  </a:cubicBezTo>
                  <a:cubicBezTo>
                    <a:pt x="16" y="63"/>
                    <a:pt x="0" y="104"/>
                    <a:pt x="0" y="159"/>
                  </a:cubicBezTo>
                  <a:cubicBezTo>
                    <a:pt x="0" y="206"/>
                    <a:pt x="13" y="243"/>
                    <a:pt x="38" y="269"/>
                  </a:cubicBezTo>
                  <a:cubicBezTo>
                    <a:pt x="65" y="296"/>
                    <a:pt x="105" y="310"/>
                    <a:pt x="159" y="310"/>
                  </a:cubicBezTo>
                  <a:cubicBezTo>
                    <a:pt x="202" y="310"/>
                    <a:pt x="240" y="301"/>
                    <a:pt x="272" y="285"/>
                  </a:cubicBezTo>
                  <a:cubicBezTo>
                    <a:pt x="253" y="239"/>
                    <a:pt x="253" y="239"/>
                    <a:pt x="253" y="239"/>
                  </a:cubicBezTo>
                  <a:cubicBezTo>
                    <a:pt x="224" y="256"/>
                    <a:pt x="196" y="265"/>
                    <a:pt x="166" y="2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Freeform 44"/>
            <p:cNvSpPr>
              <a:spLocks noEditPoints="1"/>
            </p:cNvSpPr>
            <p:nvPr/>
          </p:nvSpPr>
          <p:spPr bwMode="auto">
            <a:xfrm>
              <a:off x="4671" y="416"/>
              <a:ext cx="52" cy="54"/>
            </a:xfrm>
            <a:custGeom>
              <a:avLst/>
              <a:gdLst>
                <a:gd name="T0" fmla="*/ 299 w 299"/>
                <a:gd name="T1" fmla="*/ 141 h 310"/>
                <a:gd name="T2" fmla="*/ 281 w 299"/>
                <a:gd name="T3" fmla="*/ 61 h 310"/>
                <a:gd name="T4" fmla="*/ 153 w 299"/>
                <a:gd name="T5" fmla="*/ 0 h 310"/>
                <a:gd name="T6" fmla="*/ 36 w 299"/>
                <a:gd name="T7" fmla="*/ 44 h 310"/>
                <a:gd name="T8" fmla="*/ 0 w 299"/>
                <a:gd name="T9" fmla="*/ 157 h 310"/>
                <a:gd name="T10" fmla="*/ 42 w 299"/>
                <a:gd name="T11" fmla="*/ 270 h 310"/>
                <a:gd name="T12" fmla="*/ 169 w 299"/>
                <a:gd name="T13" fmla="*/ 310 h 310"/>
                <a:gd name="T14" fmla="*/ 294 w 299"/>
                <a:gd name="T15" fmla="*/ 283 h 310"/>
                <a:gd name="T16" fmla="*/ 273 w 299"/>
                <a:gd name="T17" fmla="*/ 239 h 310"/>
                <a:gd name="T18" fmla="*/ 179 w 299"/>
                <a:gd name="T19" fmla="*/ 265 h 310"/>
                <a:gd name="T20" fmla="*/ 111 w 299"/>
                <a:gd name="T21" fmla="*/ 255 h 310"/>
                <a:gd name="T22" fmla="*/ 72 w 299"/>
                <a:gd name="T23" fmla="*/ 222 h 310"/>
                <a:gd name="T24" fmla="*/ 57 w 299"/>
                <a:gd name="T25" fmla="*/ 168 h 310"/>
                <a:gd name="T26" fmla="*/ 298 w 299"/>
                <a:gd name="T27" fmla="*/ 168 h 310"/>
                <a:gd name="T28" fmla="*/ 299 w 299"/>
                <a:gd name="T29" fmla="*/ 141 h 310"/>
                <a:gd name="T30" fmla="*/ 245 w 299"/>
                <a:gd name="T31" fmla="*/ 125 h 310"/>
                <a:gd name="T32" fmla="*/ 58 w 299"/>
                <a:gd name="T33" fmla="*/ 125 h 310"/>
                <a:gd name="T34" fmla="*/ 67 w 299"/>
                <a:gd name="T35" fmla="*/ 88 h 310"/>
                <a:gd name="T36" fmla="*/ 154 w 299"/>
                <a:gd name="T37" fmla="*/ 44 h 310"/>
                <a:gd name="T38" fmla="*/ 233 w 299"/>
                <a:gd name="T39" fmla="*/ 82 h 310"/>
                <a:gd name="T40" fmla="*/ 245 w 299"/>
                <a:gd name="T41" fmla="*/ 12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9" h="310">
                  <a:moveTo>
                    <a:pt x="299" y="141"/>
                  </a:moveTo>
                  <a:cubicBezTo>
                    <a:pt x="299" y="109"/>
                    <a:pt x="293" y="83"/>
                    <a:pt x="281" y="61"/>
                  </a:cubicBezTo>
                  <a:cubicBezTo>
                    <a:pt x="257" y="20"/>
                    <a:pt x="214" y="0"/>
                    <a:pt x="153" y="0"/>
                  </a:cubicBezTo>
                  <a:cubicBezTo>
                    <a:pt x="101" y="0"/>
                    <a:pt x="62" y="15"/>
                    <a:pt x="36" y="44"/>
                  </a:cubicBezTo>
                  <a:cubicBezTo>
                    <a:pt x="12" y="72"/>
                    <a:pt x="0" y="110"/>
                    <a:pt x="0" y="157"/>
                  </a:cubicBezTo>
                  <a:cubicBezTo>
                    <a:pt x="0" y="206"/>
                    <a:pt x="14" y="244"/>
                    <a:pt x="42" y="270"/>
                  </a:cubicBezTo>
                  <a:cubicBezTo>
                    <a:pt x="70" y="296"/>
                    <a:pt x="112" y="310"/>
                    <a:pt x="169" y="310"/>
                  </a:cubicBezTo>
                  <a:cubicBezTo>
                    <a:pt x="215" y="310"/>
                    <a:pt x="256" y="301"/>
                    <a:pt x="294" y="283"/>
                  </a:cubicBezTo>
                  <a:cubicBezTo>
                    <a:pt x="273" y="239"/>
                    <a:pt x="273" y="239"/>
                    <a:pt x="273" y="239"/>
                  </a:cubicBezTo>
                  <a:cubicBezTo>
                    <a:pt x="243" y="256"/>
                    <a:pt x="211" y="265"/>
                    <a:pt x="179" y="265"/>
                  </a:cubicBezTo>
                  <a:cubicBezTo>
                    <a:pt x="150" y="265"/>
                    <a:pt x="128" y="261"/>
                    <a:pt x="111" y="255"/>
                  </a:cubicBezTo>
                  <a:cubicBezTo>
                    <a:pt x="95" y="248"/>
                    <a:pt x="82" y="237"/>
                    <a:pt x="72" y="222"/>
                  </a:cubicBezTo>
                  <a:cubicBezTo>
                    <a:pt x="62" y="207"/>
                    <a:pt x="58" y="189"/>
                    <a:pt x="57" y="168"/>
                  </a:cubicBezTo>
                  <a:cubicBezTo>
                    <a:pt x="298" y="168"/>
                    <a:pt x="298" y="168"/>
                    <a:pt x="298" y="168"/>
                  </a:cubicBezTo>
                  <a:cubicBezTo>
                    <a:pt x="299" y="156"/>
                    <a:pt x="299" y="147"/>
                    <a:pt x="299" y="141"/>
                  </a:cubicBezTo>
                  <a:moveTo>
                    <a:pt x="245" y="125"/>
                  </a:moveTo>
                  <a:cubicBezTo>
                    <a:pt x="58" y="125"/>
                    <a:pt x="58" y="125"/>
                    <a:pt x="58" y="125"/>
                  </a:cubicBezTo>
                  <a:cubicBezTo>
                    <a:pt x="60" y="109"/>
                    <a:pt x="63" y="97"/>
                    <a:pt x="67" y="88"/>
                  </a:cubicBezTo>
                  <a:cubicBezTo>
                    <a:pt x="81" y="59"/>
                    <a:pt x="110" y="44"/>
                    <a:pt x="154" y="44"/>
                  </a:cubicBezTo>
                  <a:cubicBezTo>
                    <a:pt x="192" y="44"/>
                    <a:pt x="218" y="57"/>
                    <a:pt x="233" y="82"/>
                  </a:cubicBezTo>
                  <a:cubicBezTo>
                    <a:pt x="239" y="92"/>
                    <a:pt x="243" y="107"/>
                    <a:pt x="245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" name="Freeform 45"/>
            <p:cNvSpPr>
              <a:spLocks/>
            </p:cNvSpPr>
            <p:nvPr/>
          </p:nvSpPr>
          <p:spPr bwMode="auto">
            <a:xfrm>
              <a:off x="4734" y="459"/>
              <a:ext cx="13" cy="20"/>
            </a:xfrm>
            <a:custGeom>
              <a:avLst/>
              <a:gdLst>
                <a:gd name="T0" fmla="*/ 7 w 13"/>
                <a:gd name="T1" fmla="*/ 20 h 20"/>
                <a:gd name="T2" fmla="*/ 13 w 13"/>
                <a:gd name="T3" fmla="*/ 0 h 20"/>
                <a:gd name="T4" fmla="*/ 4 w 13"/>
                <a:gd name="T5" fmla="*/ 0 h 20"/>
                <a:gd name="T6" fmla="*/ 0 w 13"/>
                <a:gd name="T7" fmla="*/ 20 h 20"/>
                <a:gd name="T8" fmla="*/ 7 w 13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7" y="20"/>
                  </a:moveTo>
                  <a:lnTo>
                    <a:pt x="13" y="0"/>
                  </a:lnTo>
                  <a:lnTo>
                    <a:pt x="4" y="0"/>
                  </a:lnTo>
                  <a:lnTo>
                    <a:pt x="0" y="20"/>
                  </a:lnTo>
                  <a:lnTo>
                    <a:pt x="7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" name="Freeform 46"/>
            <p:cNvSpPr>
              <a:spLocks noEditPoints="1"/>
            </p:cNvSpPr>
            <p:nvPr/>
          </p:nvSpPr>
          <p:spPr bwMode="auto">
            <a:xfrm>
              <a:off x="4776" y="416"/>
              <a:ext cx="52" cy="54"/>
            </a:xfrm>
            <a:custGeom>
              <a:avLst/>
              <a:gdLst>
                <a:gd name="T0" fmla="*/ 299 w 299"/>
                <a:gd name="T1" fmla="*/ 141 h 310"/>
                <a:gd name="T2" fmla="*/ 281 w 299"/>
                <a:gd name="T3" fmla="*/ 61 h 310"/>
                <a:gd name="T4" fmla="*/ 153 w 299"/>
                <a:gd name="T5" fmla="*/ 0 h 310"/>
                <a:gd name="T6" fmla="*/ 36 w 299"/>
                <a:gd name="T7" fmla="*/ 44 h 310"/>
                <a:gd name="T8" fmla="*/ 0 w 299"/>
                <a:gd name="T9" fmla="*/ 157 h 310"/>
                <a:gd name="T10" fmla="*/ 42 w 299"/>
                <a:gd name="T11" fmla="*/ 270 h 310"/>
                <a:gd name="T12" fmla="*/ 169 w 299"/>
                <a:gd name="T13" fmla="*/ 310 h 310"/>
                <a:gd name="T14" fmla="*/ 293 w 299"/>
                <a:gd name="T15" fmla="*/ 283 h 310"/>
                <a:gd name="T16" fmla="*/ 273 w 299"/>
                <a:gd name="T17" fmla="*/ 239 h 310"/>
                <a:gd name="T18" fmla="*/ 178 w 299"/>
                <a:gd name="T19" fmla="*/ 265 h 310"/>
                <a:gd name="T20" fmla="*/ 111 w 299"/>
                <a:gd name="T21" fmla="*/ 255 h 310"/>
                <a:gd name="T22" fmla="*/ 72 w 299"/>
                <a:gd name="T23" fmla="*/ 222 h 310"/>
                <a:gd name="T24" fmla="*/ 57 w 299"/>
                <a:gd name="T25" fmla="*/ 168 h 310"/>
                <a:gd name="T26" fmla="*/ 298 w 299"/>
                <a:gd name="T27" fmla="*/ 168 h 310"/>
                <a:gd name="T28" fmla="*/ 299 w 299"/>
                <a:gd name="T29" fmla="*/ 141 h 310"/>
                <a:gd name="T30" fmla="*/ 245 w 299"/>
                <a:gd name="T31" fmla="*/ 125 h 310"/>
                <a:gd name="T32" fmla="*/ 58 w 299"/>
                <a:gd name="T33" fmla="*/ 125 h 310"/>
                <a:gd name="T34" fmla="*/ 67 w 299"/>
                <a:gd name="T35" fmla="*/ 88 h 310"/>
                <a:gd name="T36" fmla="*/ 154 w 299"/>
                <a:gd name="T37" fmla="*/ 44 h 310"/>
                <a:gd name="T38" fmla="*/ 233 w 299"/>
                <a:gd name="T39" fmla="*/ 82 h 310"/>
                <a:gd name="T40" fmla="*/ 245 w 299"/>
                <a:gd name="T41" fmla="*/ 12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9" h="310">
                  <a:moveTo>
                    <a:pt x="299" y="141"/>
                  </a:moveTo>
                  <a:cubicBezTo>
                    <a:pt x="299" y="109"/>
                    <a:pt x="293" y="83"/>
                    <a:pt x="281" y="61"/>
                  </a:cubicBezTo>
                  <a:cubicBezTo>
                    <a:pt x="257" y="20"/>
                    <a:pt x="214" y="0"/>
                    <a:pt x="153" y="0"/>
                  </a:cubicBezTo>
                  <a:cubicBezTo>
                    <a:pt x="101" y="0"/>
                    <a:pt x="62" y="15"/>
                    <a:pt x="36" y="44"/>
                  </a:cubicBezTo>
                  <a:cubicBezTo>
                    <a:pt x="12" y="72"/>
                    <a:pt x="0" y="110"/>
                    <a:pt x="0" y="157"/>
                  </a:cubicBezTo>
                  <a:cubicBezTo>
                    <a:pt x="0" y="206"/>
                    <a:pt x="14" y="244"/>
                    <a:pt x="42" y="270"/>
                  </a:cubicBezTo>
                  <a:cubicBezTo>
                    <a:pt x="70" y="296"/>
                    <a:pt x="112" y="310"/>
                    <a:pt x="169" y="310"/>
                  </a:cubicBezTo>
                  <a:cubicBezTo>
                    <a:pt x="215" y="310"/>
                    <a:pt x="256" y="301"/>
                    <a:pt x="293" y="283"/>
                  </a:cubicBezTo>
                  <a:cubicBezTo>
                    <a:pt x="273" y="239"/>
                    <a:pt x="273" y="239"/>
                    <a:pt x="273" y="239"/>
                  </a:cubicBezTo>
                  <a:cubicBezTo>
                    <a:pt x="243" y="256"/>
                    <a:pt x="211" y="265"/>
                    <a:pt x="178" y="265"/>
                  </a:cubicBezTo>
                  <a:cubicBezTo>
                    <a:pt x="150" y="265"/>
                    <a:pt x="128" y="261"/>
                    <a:pt x="111" y="255"/>
                  </a:cubicBezTo>
                  <a:cubicBezTo>
                    <a:pt x="95" y="248"/>
                    <a:pt x="82" y="237"/>
                    <a:pt x="72" y="222"/>
                  </a:cubicBezTo>
                  <a:cubicBezTo>
                    <a:pt x="62" y="207"/>
                    <a:pt x="57" y="189"/>
                    <a:pt x="57" y="168"/>
                  </a:cubicBezTo>
                  <a:cubicBezTo>
                    <a:pt x="298" y="168"/>
                    <a:pt x="298" y="168"/>
                    <a:pt x="298" y="168"/>
                  </a:cubicBezTo>
                  <a:cubicBezTo>
                    <a:pt x="299" y="156"/>
                    <a:pt x="299" y="147"/>
                    <a:pt x="299" y="141"/>
                  </a:cubicBezTo>
                  <a:moveTo>
                    <a:pt x="245" y="125"/>
                  </a:moveTo>
                  <a:cubicBezTo>
                    <a:pt x="58" y="125"/>
                    <a:pt x="58" y="125"/>
                    <a:pt x="58" y="125"/>
                  </a:cubicBezTo>
                  <a:cubicBezTo>
                    <a:pt x="60" y="109"/>
                    <a:pt x="63" y="97"/>
                    <a:pt x="67" y="88"/>
                  </a:cubicBezTo>
                  <a:cubicBezTo>
                    <a:pt x="81" y="59"/>
                    <a:pt x="110" y="44"/>
                    <a:pt x="154" y="44"/>
                  </a:cubicBezTo>
                  <a:cubicBezTo>
                    <a:pt x="192" y="44"/>
                    <a:pt x="218" y="57"/>
                    <a:pt x="233" y="82"/>
                  </a:cubicBezTo>
                  <a:cubicBezTo>
                    <a:pt x="239" y="92"/>
                    <a:pt x="243" y="107"/>
                    <a:pt x="245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" name="Freeform 47"/>
            <p:cNvSpPr>
              <a:spLocks/>
            </p:cNvSpPr>
            <p:nvPr/>
          </p:nvSpPr>
          <p:spPr bwMode="auto">
            <a:xfrm>
              <a:off x="4839" y="416"/>
              <a:ext cx="51" cy="52"/>
            </a:xfrm>
            <a:custGeom>
              <a:avLst/>
              <a:gdLst>
                <a:gd name="T0" fmla="*/ 56 w 290"/>
                <a:gd name="T1" fmla="*/ 301 h 301"/>
                <a:gd name="T2" fmla="*/ 56 w 290"/>
                <a:gd name="T3" fmla="*/ 104 h 301"/>
                <a:gd name="T4" fmla="*/ 99 w 290"/>
                <a:gd name="T5" fmla="*/ 70 h 301"/>
                <a:gd name="T6" fmla="*/ 174 w 290"/>
                <a:gd name="T7" fmla="*/ 46 h 301"/>
                <a:gd name="T8" fmla="*/ 224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7 w 290"/>
                <a:gd name="T19" fmla="*/ 70 h 301"/>
                <a:gd name="T20" fmla="*/ 252 w 290"/>
                <a:gd name="T21" fmla="*/ 14 h 301"/>
                <a:gd name="T22" fmla="*/ 185 w 290"/>
                <a:gd name="T23" fmla="*/ 0 h 301"/>
                <a:gd name="T24" fmla="*/ 53 w 290"/>
                <a:gd name="T25" fmla="*/ 52 h 301"/>
                <a:gd name="T26" fmla="*/ 53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6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6" y="301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66" y="92"/>
                    <a:pt x="81" y="81"/>
                    <a:pt x="99" y="70"/>
                  </a:cubicBezTo>
                  <a:cubicBezTo>
                    <a:pt x="126" y="54"/>
                    <a:pt x="151" y="46"/>
                    <a:pt x="174" y="46"/>
                  </a:cubicBezTo>
                  <a:cubicBezTo>
                    <a:pt x="199" y="46"/>
                    <a:pt x="215" y="52"/>
                    <a:pt x="224" y="65"/>
                  </a:cubicBezTo>
                  <a:cubicBezTo>
                    <a:pt x="231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7" y="70"/>
                  </a:cubicBezTo>
                  <a:cubicBezTo>
                    <a:pt x="284" y="44"/>
                    <a:pt x="272" y="25"/>
                    <a:pt x="252" y="14"/>
                  </a:cubicBezTo>
                  <a:cubicBezTo>
                    <a:pt x="234" y="5"/>
                    <a:pt x="212" y="0"/>
                    <a:pt x="185" y="0"/>
                  </a:cubicBezTo>
                  <a:cubicBezTo>
                    <a:pt x="139" y="0"/>
                    <a:pt x="95" y="17"/>
                    <a:pt x="53" y="5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6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Freeform 48"/>
            <p:cNvSpPr>
              <a:spLocks/>
            </p:cNvSpPr>
            <p:nvPr/>
          </p:nvSpPr>
          <p:spPr bwMode="auto">
            <a:xfrm>
              <a:off x="4904" y="393"/>
              <a:ext cx="50" cy="75"/>
            </a:xfrm>
            <a:custGeom>
              <a:avLst/>
              <a:gdLst>
                <a:gd name="T0" fmla="*/ 56 w 290"/>
                <a:gd name="T1" fmla="*/ 434 h 434"/>
                <a:gd name="T2" fmla="*/ 56 w 290"/>
                <a:gd name="T3" fmla="*/ 237 h 434"/>
                <a:gd name="T4" fmla="*/ 98 w 290"/>
                <a:gd name="T5" fmla="*/ 203 h 434"/>
                <a:gd name="T6" fmla="*/ 174 w 290"/>
                <a:gd name="T7" fmla="*/ 179 h 434"/>
                <a:gd name="T8" fmla="*/ 224 w 290"/>
                <a:gd name="T9" fmla="*/ 198 h 434"/>
                <a:gd name="T10" fmla="*/ 234 w 290"/>
                <a:gd name="T11" fmla="*/ 247 h 434"/>
                <a:gd name="T12" fmla="*/ 234 w 290"/>
                <a:gd name="T13" fmla="*/ 434 h 434"/>
                <a:gd name="T14" fmla="*/ 290 w 290"/>
                <a:gd name="T15" fmla="*/ 434 h 434"/>
                <a:gd name="T16" fmla="*/ 290 w 290"/>
                <a:gd name="T17" fmla="*/ 250 h 434"/>
                <a:gd name="T18" fmla="*/ 287 w 290"/>
                <a:gd name="T19" fmla="*/ 203 h 434"/>
                <a:gd name="T20" fmla="*/ 252 w 290"/>
                <a:gd name="T21" fmla="*/ 147 h 434"/>
                <a:gd name="T22" fmla="*/ 184 w 290"/>
                <a:gd name="T23" fmla="*/ 133 h 434"/>
                <a:gd name="T24" fmla="*/ 56 w 290"/>
                <a:gd name="T25" fmla="*/ 181 h 434"/>
                <a:gd name="T26" fmla="*/ 56 w 290"/>
                <a:gd name="T27" fmla="*/ 0 h 434"/>
                <a:gd name="T28" fmla="*/ 0 w 290"/>
                <a:gd name="T29" fmla="*/ 16 h 434"/>
                <a:gd name="T30" fmla="*/ 0 w 290"/>
                <a:gd name="T31" fmla="*/ 434 h 434"/>
                <a:gd name="T32" fmla="*/ 56 w 290"/>
                <a:gd name="T33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434">
                  <a:moveTo>
                    <a:pt x="56" y="434"/>
                  </a:moveTo>
                  <a:cubicBezTo>
                    <a:pt x="56" y="237"/>
                    <a:pt x="56" y="237"/>
                    <a:pt x="56" y="237"/>
                  </a:cubicBezTo>
                  <a:cubicBezTo>
                    <a:pt x="66" y="225"/>
                    <a:pt x="80" y="214"/>
                    <a:pt x="98" y="203"/>
                  </a:cubicBezTo>
                  <a:cubicBezTo>
                    <a:pt x="125" y="187"/>
                    <a:pt x="150" y="179"/>
                    <a:pt x="174" y="179"/>
                  </a:cubicBezTo>
                  <a:cubicBezTo>
                    <a:pt x="199" y="179"/>
                    <a:pt x="215" y="185"/>
                    <a:pt x="224" y="198"/>
                  </a:cubicBezTo>
                  <a:cubicBezTo>
                    <a:pt x="231" y="207"/>
                    <a:pt x="234" y="223"/>
                    <a:pt x="234" y="247"/>
                  </a:cubicBezTo>
                  <a:cubicBezTo>
                    <a:pt x="234" y="434"/>
                    <a:pt x="234" y="434"/>
                    <a:pt x="234" y="434"/>
                  </a:cubicBezTo>
                  <a:cubicBezTo>
                    <a:pt x="290" y="434"/>
                    <a:pt x="290" y="434"/>
                    <a:pt x="290" y="434"/>
                  </a:cubicBezTo>
                  <a:cubicBezTo>
                    <a:pt x="290" y="250"/>
                    <a:pt x="290" y="250"/>
                    <a:pt x="290" y="250"/>
                  </a:cubicBezTo>
                  <a:cubicBezTo>
                    <a:pt x="290" y="230"/>
                    <a:pt x="289" y="215"/>
                    <a:pt x="287" y="203"/>
                  </a:cubicBezTo>
                  <a:cubicBezTo>
                    <a:pt x="283" y="176"/>
                    <a:pt x="272" y="158"/>
                    <a:pt x="252" y="147"/>
                  </a:cubicBezTo>
                  <a:cubicBezTo>
                    <a:pt x="234" y="138"/>
                    <a:pt x="211" y="133"/>
                    <a:pt x="184" y="133"/>
                  </a:cubicBezTo>
                  <a:cubicBezTo>
                    <a:pt x="140" y="133"/>
                    <a:pt x="97" y="149"/>
                    <a:pt x="56" y="18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434"/>
                    <a:pt x="0" y="434"/>
                    <a:pt x="0" y="434"/>
                  </a:cubicBezTo>
                  <a:lnTo>
                    <a:pt x="56" y="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" name="Freeform 49"/>
            <p:cNvSpPr>
              <a:spLocks noEditPoints="1"/>
            </p:cNvSpPr>
            <p:nvPr/>
          </p:nvSpPr>
          <p:spPr bwMode="auto">
            <a:xfrm>
              <a:off x="4965" y="416"/>
              <a:ext cx="48" cy="54"/>
            </a:xfrm>
            <a:custGeom>
              <a:avLst/>
              <a:gdLst>
                <a:gd name="T0" fmla="*/ 276 w 276"/>
                <a:gd name="T1" fmla="*/ 301 h 310"/>
                <a:gd name="T2" fmla="*/ 276 w 276"/>
                <a:gd name="T3" fmla="*/ 120 h 310"/>
                <a:gd name="T4" fmla="*/ 276 w 276"/>
                <a:gd name="T5" fmla="*/ 84 h 310"/>
                <a:gd name="T6" fmla="*/ 265 w 276"/>
                <a:gd name="T7" fmla="*/ 42 h 310"/>
                <a:gd name="T8" fmla="*/ 151 w 276"/>
                <a:gd name="T9" fmla="*/ 0 h 310"/>
                <a:gd name="T10" fmla="*/ 59 w 276"/>
                <a:gd name="T11" fmla="*/ 13 h 310"/>
                <a:gd name="T12" fmla="*/ 21 w 276"/>
                <a:gd name="T13" fmla="*/ 26 h 310"/>
                <a:gd name="T14" fmla="*/ 38 w 276"/>
                <a:gd name="T15" fmla="*/ 72 h 310"/>
                <a:gd name="T16" fmla="*/ 145 w 276"/>
                <a:gd name="T17" fmla="*/ 45 h 310"/>
                <a:gd name="T18" fmla="*/ 206 w 276"/>
                <a:gd name="T19" fmla="*/ 60 h 310"/>
                <a:gd name="T20" fmla="*/ 220 w 276"/>
                <a:gd name="T21" fmla="*/ 101 h 310"/>
                <a:gd name="T22" fmla="*/ 220 w 276"/>
                <a:gd name="T23" fmla="*/ 114 h 310"/>
                <a:gd name="T24" fmla="*/ 168 w 276"/>
                <a:gd name="T25" fmla="*/ 116 h 310"/>
                <a:gd name="T26" fmla="*/ 47 w 276"/>
                <a:gd name="T27" fmla="*/ 142 h 310"/>
                <a:gd name="T28" fmla="*/ 0 w 276"/>
                <a:gd name="T29" fmla="*/ 222 h 310"/>
                <a:gd name="T30" fmla="*/ 108 w 276"/>
                <a:gd name="T31" fmla="*/ 310 h 310"/>
                <a:gd name="T32" fmla="*/ 224 w 276"/>
                <a:gd name="T33" fmla="*/ 269 h 310"/>
                <a:gd name="T34" fmla="*/ 224 w 276"/>
                <a:gd name="T35" fmla="*/ 301 h 310"/>
                <a:gd name="T36" fmla="*/ 276 w 276"/>
                <a:gd name="T37" fmla="*/ 301 h 310"/>
                <a:gd name="T38" fmla="*/ 221 w 276"/>
                <a:gd name="T39" fmla="*/ 204 h 310"/>
                <a:gd name="T40" fmla="*/ 219 w 276"/>
                <a:gd name="T41" fmla="*/ 220 h 310"/>
                <a:gd name="T42" fmla="*/ 201 w 276"/>
                <a:gd name="T43" fmla="*/ 242 h 310"/>
                <a:gd name="T44" fmla="*/ 120 w 276"/>
                <a:gd name="T45" fmla="*/ 265 h 310"/>
                <a:gd name="T46" fmla="*/ 57 w 276"/>
                <a:gd name="T47" fmla="*/ 219 h 310"/>
                <a:gd name="T48" fmla="*/ 129 w 276"/>
                <a:gd name="T49" fmla="*/ 163 h 310"/>
                <a:gd name="T50" fmla="*/ 221 w 276"/>
                <a:gd name="T51" fmla="*/ 156 h 310"/>
                <a:gd name="T52" fmla="*/ 221 w 276"/>
                <a:gd name="T53" fmla="*/ 20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6" h="310">
                  <a:moveTo>
                    <a:pt x="276" y="301"/>
                  </a:moveTo>
                  <a:cubicBezTo>
                    <a:pt x="276" y="120"/>
                    <a:pt x="276" y="120"/>
                    <a:pt x="276" y="120"/>
                  </a:cubicBezTo>
                  <a:cubicBezTo>
                    <a:pt x="276" y="103"/>
                    <a:pt x="276" y="91"/>
                    <a:pt x="276" y="84"/>
                  </a:cubicBezTo>
                  <a:cubicBezTo>
                    <a:pt x="274" y="67"/>
                    <a:pt x="271" y="53"/>
                    <a:pt x="265" y="42"/>
                  </a:cubicBezTo>
                  <a:cubicBezTo>
                    <a:pt x="248" y="14"/>
                    <a:pt x="210" y="0"/>
                    <a:pt x="151" y="0"/>
                  </a:cubicBezTo>
                  <a:cubicBezTo>
                    <a:pt x="117" y="0"/>
                    <a:pt x="86" y="4"/>
                    <a:pt x="59" y="13"/>
                  </a:cubicBezTo>
                  <a:cubicBezTo>
                    <a:pt x="54" y="14"/>
                    <a:pt x="42" y="19"/>
                    <a:pt x="21" y="2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74" y="54"/>
                    <a:pt x="110" y="45"/>
                    <a:pt x="145" y="45"/>
                  </a:cubicBezTo>
                  <a:cubicBezTo>
                    <a:pt x="175" y="45"/>
                    <a:pt x="195" y="50"/>
                    <a:pt x="206" y="60"/>
                  </a:cubicBezTo>
                  <a:cubicBezTo>
                    <a:pt x="215" y="69"/>
                    <a:pt x="220" y="82"/>
                    <a:pt x="220" y="101"/>
                  </a:cubicBezTo>
                  <a:cubicBezTo>
                    <a:pt x="220" y="114"/>
                    <a:pt x="220" y="114"/>
                    <a:pt x="220" y="114"/>
                  </a:cubicBezTo>
                  <a:cubicBezTo>
                    <a:pt x="197" y="115"/>
                    <a:pt x="179" y="116"/>
                    <a:pt x="168" y="116"/>
                  </a:cubicBezTo>
                  <a:cubicBezTo>
                    <a:pt x="111" y="120"/>
                    <a:pt x="71" y="129"/>
                    <a:pt x="47" y="142"/>
                  </a:cubicBezTo>
                  <a:cubicBezTo>
                    <a:pt x="15" y="159"/>
                    <a:pt x="0" y="186"/>
                    <a:pt x="0" y="222"/>
                  </a:cubicBezTo>
                  <a:cubicBezTo>
                    <a:pt x="0" y="280"/>
                    <a:pt x="36" y="310"/>
                    <a:pt x="108" y="310"/>
                  </a:cubicBezTo>
                  <a:cubicBezTo>
                    <a:pt x="162" y="310"/>
                    <a:pt x="201" y="296"/>
                    <a:pt x="224" y="269"/>
                  </a:cubicBezTo>
                  <a:cubicBezTo>
                    <a:pt x="224" y="301"/>
                    <a:pt x="224" y="301"/>
                    <a:pt x="224" y="301"/>
                  </a:cubicBezTo>
                  <a:lnTo>
                    <a:pt x="276" y="301"/>
                  </a:lnTo>
                  <a:close/>
                  <a:moveTo>
                    <a:pt x="221" y="204"/>
                  </a:moveTo>
                  <a:cubicBezTo>
                    <a:pt x="221" y="211"/>
                    <a:pt x="220" y="216"/>
                    <a:pt x="219" y="220"/>
                  </a:cubicBezTo>
                  <a:cubicBezTo>
                    <a:pt x="216" y="228"/>
                    <a:pt x="210" y="235"/>
                    <a:pt x="201" y="242"/>
                  </a:cubicBezTo>
                  <a:cubicBezTo>
                    <a:pt x="180" y="257"/>
                    <a:pt x="153" y="265"/>
                    <a:pt x="120" y="265"/>
                  </a:cubicBezTo>
                  <a:cubicBezTo>
                    <a:pt x="78" y="265"/>
                    <a:pt x="57" y="250"/>
                    <a:pt x="57" y="219"/>
                  </a:cubicBezTo>
                  <a:cubicBezTo>
                    <a:pt x="57" y="189"/>
                    <a:pt x="81" y="171"/>
                    <a:pt x="129" y="163"/>
                  </a:cubicBezTo>
                  <a:cubicBezTo>
                    <a:pt x="151" y="160"/>
                    <a:pt x="181" y="158"/>
                    <a:pt x="221" y="156"/>
                  </a:cubicBezTo>
                  <a:lnTo>
                    <a:pt x="221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" name="Freeform 50"/>
            <p:cNvSpPr>
              <a:spLocks/>
            </p:cNvSpPr>
            <p:nvPr/>
          </p:nvSpPr>
          <p:spPr bwMode="auto">
            <a:xfrm>
              <a:off x="5027" y="416"/>
              <a:ext cx="50" cy="52"/>
            </a:xfrm>
            <a:custGeom>
              <a:avLst/>
              <a:gdLst>
                <a:gd name="T0" fmla="*/ 56 w 290"/>
                <a:gd name="T1" fmla="*/ 301 h 301"/>
                <a:gd name="T2" fmla="*/ 56 w 290"/>
                <a:gd name="T3" fmla="*/ 104 h 301"/>
                <a:gd name="T4" fmla="*/ 98 w 290"/>
                <a:gd name="T5" fmla="*/ 70 h 301"/>
                <a:gd name="T6" fmla="*/ 174 w 290"/>
                <a:gd name="T7" fmla="*/ 46 h 301"/>
                <a:gd name="T8" fmla="*/ 224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7 w 290"/>
                <a:gd name="T19" fmla="*/ 70 h 301"/>
                <a:gd name="T20" fmla="*/ 252 w 290"/>
                <a:gd name="T21" fmla="*/ 14 h 301"/>
                <a:gd name="T22" fmla="*/ 185 w 290"/>
                <a:gd name="T23" fmla="*/ 0 h 301"/>
                <a:gd name="T24" fmla="*/ 53 w 290"/>
                <a:gd name="T25" fmla="*/ 52 h 301"/>
                <a:gd name="T26" fmla="*/ 53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6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6" y="301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66" y="92"/>
                    <a:pt x="80" y="81"/>
                    <a:pt x="98" y="70"/>
                  </a:cubicBezTo>
                  <a:cubicBezTo>
                    <a:pt x="125" y="54"/>
                    <a:pt x="150" y="46"/>
                    <a:pt x="174" y="46"/>
                  </a:cubicBezTo>
                  <a:cubicBezTo>
                    <a:pt x="198" y="46"/>
                    <a:pt x="215" y="52"/>
                    <a:pt x="224" y="65"/>
                  </a:cubicBezTo>
                  <a:cubicBezTo>
                    <a:pt x="231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7" y="70"/>
                  </a:cubicBezTo>
                  <a:cubicBezTo>
                    <a:pt x="283" y="44"/>
                    <a:pt x="271" y="25"/>
                    <a:pt x="252" y="14"/>
                  </a:cubicBezTo>
                  <a:cubicBezTo>
                    <a:pt x="234" y="5"/>
                    <a:pt x="211" y="0"/>
                    <a:pt x="185" y="0"/>
                  </a:cubicBezTo>
                  <a:cubicBezTo>
                    <a:pt x="139" y="0"/>
                    <a:pt x="95" y="17"/>
                    <a:pt x="53" y="5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6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Freeform 51"/>
            <p:cNvSpPr>
              <a:spLocks/>
            </p:cNvSpPr>
            <p:nvPr/>
          </p:nvSpPr>
          <p:spPr bwMode="auto">
            <a:xfrm>
              <a:off x="5088" y="416"/>
              <a:ext cx="47" cy="54"/>
            </a:xfrm>
            <a:custGeom>
              <a:avLst/>
              <a:gdLst>
                <a:gd name="T0" fmla="*/ 166 w 272"/>
                <a:gd name="T1" fmla="*/ 265 h 310"/>
                <a:gd name="T2" fmla="*/ 80 w 272"/>
                <a:gd name="T3" fmla="*/ 231 h 310"/>
                <a:gd name="T4" fmla="*/ 57 w 272"/>
                <a:gd name="T5" fmla="*/ 157 h 310"/>
                <a:gd name="T6" fmla="*/ 86 w 272"/>
                <a:gd name="T7" fmla="*/ 73 h 310"/>
                <a:gd name="T8" fmla="*/ 163 w 272"/>
                <a:gd name="T9" fmla="*/ 45 h 310"/>
                <a:gd name="T10" fmla="*/ 249 w 272"/>
                <a:gd name="T11" fmla="*/ 66 h 310"/>
                <a:gd name="T12" fmla="*/ 265 w 272"/>
                <a:gd name="T13" fmla="*/ 20 h 310"/>
                <a:gd name="T14" fmla="*/ 161 w 272"/>
                <a:gd name="T15" fmla="*/ 0 h 310"/>
                <a:gd name="T16" fmla="*/ 49 w 272"/>
                <a:gd name="T17" fmla="*/ 34 h 310"/>
                <a:gd name="T18" fmla="*/ 0 w 272"/>
                <a:gd name="T19" fmla="*/ 159 h 310"/>
                <a:gd name="T20" fmla="*/ 38 w 272"/>
                <a:gd name="T21" fmla="*/ 269 h 310"/>
                <a:gd name="T22" fmla="*/ 159 w 272"/>
                <a:gd name="T23" fmla="*/ 310 h 310"/>
                <a:gd name="T24" fmla="*/ 272 w 272"/>
                <a:gd name="T25" fmla="*/ 285 h 310"/>
                <a:gd name="T26" fmla="*/ 253 w 272"/>
                <a:gd name="T27" fmla="*/ 239 h 310"/>
                <a:gd name="T28" fmla="*/ 166 w 272"/>
                <a:gd name="T29" fmla="*/ 26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310">
                  <a:moveTo>
                    <a:pt x="166" y="265"/>
                  </a:moveTo>
                  <a:cubicBezTo>
                    <a:pt x="128" y="265"/>
                    <a:pt x="99" y="253"/>
                    <a:pt x="80" y="231"/>
                  </a:cubicBezTo>
                  <a:cubicBezTo>
                    <a:pt x="65" y="212"/>
                    <a:pt x="57" y="187"/>
                    <a:pt x="57" y="157"/>
                  </a:cubicBezTo>
                  <a:cubicBezTo>
                    <a:pt x="57" y="121"/>
                    <a:pt x="67" y="93"/>
                    <a:pt x="86" y="73"/>
                  </a:cubicBezTo>
                  <a:cubicBezTo>
                    <a:pt x="105" y="54"/>
                    <a:pt x="130" y="45"/>
                    <a:pt x="163" y="45"/>
                  </a:cubicBezTo>
                  <a:cubicBezTo>
                    <a:pt x="193" y="45"/>
                    <a:pt x="221" y="52"/>
                    <a:pt x="249" y="66"/>
                  </a:cubicBezTo>
                  <a:cubicBezTo>
                    <a:pt x="265" y="20"/>
                    <a:pt x="265" y="20"/>
                    <a:pt x="265" y="20"/>
                  </a:cubicBezTo>
                  <a:cubicBezTo>
                    <a:pt x="234" y="6"/>
                    <a:pt x="199" y="0"/>
                    <a:pt x="161" y="0"/>
                  </a:cubicBezTo>
                  <a:cubicBezTo>
                    <a:pt x="113" y="0"/>
                    <a:pt x="76" y="11"/>
                    <a:pt x="49" y="34"/>
                  </a:cubicBezTo>
                  <a:cubicBezTo>
                    <a:pt x="16" y="63"/>
                    <a:pt x="0" y="104"/>
                    <a:pt x="0" y="159"/>
                  </a:cubicBezTo>
                  <a:cubicBezTo>
                    <a:pt x="0" y="206"/>
                    <a:pt x="13" y="243"/>
                    <a:pt x="38" y="269"/>
                  </a:cubicBezTo>
                  <a:cubicBezTo>
                    <a:pt x="65" y="296"/>
                    <a:pt x="105" y="310"/>
                    <a:pt x="159" y="310"/>
                  </a:cubicBezTo>
                  <a:cubicBezTo>
                    <a:pt x="202" y="310"/>
                    <a:pt x="240" y="301"/>
                    <a:pt x="272" y="285"/>
                  </a:cubicBezTo>
                  <a:cubicBezTo>
                    <a:pt x="253" y="239"/>
                    <a:pt x="253" y="239"/>
                    <a:pt x="253" y="239"/>
                  </a:cubicBezTo>
                  <a:cubicBezTo>
                    <a:pt x="224" y="256"/>
                    <a:pt x="196" y="265"/>
                    <a:pt x="166" y="2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52"/>
            <p:cNvSpPr>
              <a:spLocks/>
            </p:cNvSpPr>
            <p:nvPr/>
          </p:nvSpPr>
          <p:spPr bwMode="auto">
            <a:xfrm>
              <a:off x="5171" y="416"/>
              <a:ext cx="50" cy="52"/>
            </a:xfrm>
            <a:custGeom>
              <a:avLst/>
              <a:gdLst>
                <a:gd name="T0" fmla="*/ 55 w 290"/>
                <a:gd name="T1" fmla="*/ 301 h 301"/>
                <a:gd name="T2" fmla="*/ 55 w 290"/>
                <a:gd name="T3" fmla="*/ 104 h 301"/>
                <a:gd name="T4" fmla="*/ 98 w 290"/>
                <a:gd name="T5" fmla="*/ 70 h 301"/>
                <a:gd name="T6" fmla="*/ 174 w 290"/>
                <a:gd name="T7" fmla="*/ 46 h 301"/>
                <a:gd name="T8" fmla="*/ 224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7 w 290"/>
                <a:gd name="T19" fmla="*/ 70 h 301"/>
                <a:gd name="T20" fmla="*/ 251 w 290"/>
                <a:gd name="T21" fmla="*/ 14 h 301"/>
                <a:gd name="T22" fmla="*/ 184 w 290"/>
                <a:gd name="T23" fmla="*/ 0 h 301"/>
                <a:gd name="T24" fmla="*/ 52 w 290"/>
                <a:gd name="T25" fmla="*/ 52 h 301"/>
                <a:gd name="T26" fmla="*/ 52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5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5" y="301"/>
                  </a:moveTo>
                  <a:cubicBezTo>
                    <a:pt x="55" y="104"/>
                    <a:pt x="55" y="104"/>
                    <a:pt x="55" y="104"/>
                  </a:cubicBezTo>
                  <a:cubicBezTo>
                    <a:pt x="66" y="92"/>
                    <a:pt x="80" y="81"/>
                    <a:pt x="98" y="70"/>
                  </a:cubicBezTo>
                  <a:cubicBezTo>
                    <a:pt x="125" y="54"/>
                    <a:pt x="150" y="46"/>
                    <a:pt x="174" y="46"/>
                  </a:cubicBezTo>
                  <a:cubicBezTo>
                    <a:pt x="198" y="46"/>
                    <a:pt x="215" y="52"/>
                    <a:pt x="224" y="65"/>
                  </a:cubicBezTo>
                  <a:cubicBezTo>
                    <a:pt x="230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7" y="70"/>
                  </a:cubicBezTo>
                  <a:cubicBezTo>
                    <a:pt x="283" y="44"/>
                    <a:pt x="271" y="25"/>
                    <a:pt x="251" y="14"/>
                  </a:cubicBezTo>
                  <a:cubicBezTo>
                    <a:pt x="234" y="5"/>
                    <a:pt x="211" y="0"/>
                    <a:pt x="184" y="0"/>
                  </a:cubicBezTo>
                  <a:cubicBezTo>
                    <a:pt x="138" y="0"/>
                    <a:pt x="94" y="17"/>
                    <a:pt x="52" y="52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5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53"/>
            <p:cNvSpPr>
              <a:spLocks noEditPoints="1"/>
            </p:cNvSpPr>
            <p:nvPr/>
          </p:nvSpPr>
          <p:spPr bwMode="auto">
            <a:xfrm>
              <a:off x="5232" y="416"/>
              <a:ext cx="51" cy="77"/>
            </a:xfrm>
            <a:custGeom>
              <a:avLst/>
              <a:gdLst>
                <a:gd name="T0" fmla="*/ 294 w 294"/>
                <a:gd name="T1" fmla="*/ 248 h 442"/>
                <a:gd name="T2" fmla="*/ 294 w 294"/>
                <a:gd name="T3" fmla="*/ 18 h 442"/>
                <a:gd name="T4" fmla="*/ 168 w 294"/>
                <a:gd name="T5" fmla="*/ 0 h 442"/>
                <a:gd name="T6" fmla="*/ 36 w 294"/>
                <a:gd name="T7" fmla="*/ 53 h 442"/>
                <a:gd name="T8" fmla="*/ 0 w 294"/>
                <a:gd name="T9" fmla="*/ 170 h 442"/>
                <a:gd name="T10" fmla="*/ 28 w 294"/>
                <a:gd name="T11" fmla="*/ 266 h 442"/>
                <a:gd name="T12" fmla="*/ 132 w 294"/>
                <a:gd name="T13" fmla="*/ 310 h 442"/>
                <a:gd name="T14" fmla="*/ 238 w 294"/>
                <a:gd name="T15" fmla="*/ 268 h 442"/>
                <a:gd name="T16" fmla="*/ 238 w 294"/>
                <a:gd name="T17" fmla="*/ 283 h 442"/>
                <a:gd name="T18" fmla="*/ 226 w 294"/>
                <a:gd name="T19" fmla="*/ 362 h 442"/>
                <a:gd name="T20" fmla="*/ 141 w 294"/>
                <a:gd name="T21" fmla="*/ 397 h 442"/>
                <a:gd name="T22" fmla="*/ 46 w 294"/>
                <a:gd name="T23" fmla="*/ 381 h 442"/>
                <a:gd name="T24" fmla="*/ 30 w 294"/>
                <a:gd name="T25" fmla="*/ 427 h 442"/>
                <a:gd name="T26" fmla="*/ 143 w 294"/>
                <a:gd name="T27" fmla="*/ 442 h 442"/>
                <a:gd name="T28" fmla="*/ 221 w 294"/>
                <a:gd name="T29" fmla="*/ 430 h 442"/>
                <a:gd name="T30" fmla="*/ 283 w 294"/>
                <a:gd name="T31" fmla="*/ 369 h 442"/>
                <a:gd name="T32" fmla="*/ 294 w 294"/>
                <a:gd name="T33" fmla="*/ 248 h 442"/>
                <a:gd name="T34" fmla="*/ 238 w 294"/>
                <a:gd name="T35" fmla="*/ 178 h 442"/>
                <a:gd name="T36" fmla="*/ 236 w 294"/>
                <a:gd name="T37" fmla="*/ 202 h 442"/>
                <a:gd name="T38" fmla="*/ 220 w 294"/>
                <a:gd name="T39" fmla="*/ 232 h 442"/>
                <a:gd name="T40" fmla="*/ 140 w 294"/>
                <a:gd name="T41" fmla="*/ 265 h 442"/>
                <a:gd name="T42" fmla="*/ 58 w 294"/>
                <a:gd name="T43" fmla="*/ 168 h 442"/>
                <a:gd name="T44" fmla="*/ 84 w 294"/>
                <a:gd name="T45" fmla="*/ 80 h 442"/>
                <a:gd name="T46" fmla="*/ 167 w 294"/>
                <a:gd name="T47" fmla="*/ 45 h 442"/>
                <a:gd name="T48" fmla="*/ 238 w 294"/>
                <a:gd name="T49" fmla="*/ 55 h 442"/>
                <a:gd name="T50" fmla="*/ 238 w 294"/>
                <a:gd name="T51" fmla="*/ 17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4" h="442">
                  <a:moveTo>
                    <a:pt x="294" y="248"/>
                  </a:moveTo>
                  <a:cubicBezTo>
                    <a:pt x="294" y="18"/>
                    <a:pt x="294" y="18"/>
                    <a:pt x="294" y="18"/>
                  </a:cubicBezTo>
                  <a:cubicBezTo>
                    <a:pt x="246" y="6"/>
                    <a:pt x="204" y="0"/>
                    <a:pt x="168" y="0"/>
                  </a:cubicBezTo>
                  <a:cubicBezTo>
                    <a:pt x="108" y="0"/>
                    <a:pt x="64" y="17"/>
                    <a:pt x="36" y="53"/>
                  </a:cubicBezTo>
                  <a:cubicBezTo>
                    <a:pt x="12" y="83"/>
                    <a:pt x="0" y="122"/>
                    <a:pt x="0" y="170"/>
                  </a:cubicBezTo>
                  <a:cubicBezTo>
                    <a:pt x="0" y="210"/>
                    <a:pt x="9" y="242"/>
                    <a:pt x="28" y="266"/>
                  </a:cubicBezTo>
                  <a:cubicBezTo>
                    <a:pt x="49" y="295"/>
                    <a:pt x="84" y="310"/>
                    <a:pt x="132" y="310"/>
                  </a:cubicBezTo>
                  <a:cubicBezTo>
                    <a:pt x="173" y="310"/>
                    <a:pt x="209" y="296"/>
                    <a:pt x="238" y="268"/>
                  </a:cubicBezTo>
                  <a:cubicBezTo>
                    <a:pt x="238" y="283"/>
                    <a:pt x="238" y="283"/>
                    <a:pt x="238" y="283"/>
                  </a:cubicBezTo>
                  <a:cubicBezTo>
                    <a:pt x="238" y="320"/>
                    <a:pt x="234" y="346"/>
                    <a:pt x="226" y="362"/>
                  </a:cubicBezTo>
                  <a:cubicBezTo>
                    <a:pt x="213" y="385"/>
                    <a:pt x="185" y="397"/>
                    <a:pt x="141" y="397"/>
                  </a:cubicBezTo>
                  <a:cubicBezTo>
                    <a:pt x="106" y="397"/>
                    <a:pt x="75" y="392"/>
                    <a:pt x="46" y="381"/>
                  </a:cubicBezTo>
                  <a:cubicBezTo>
                    <a:pt x="30" y="427"/>
                    <a:pt x="30" y="427"/>
                    <a:pt x="30" y="427"/>
                  </a:cubicBezTo>
                  <a:cubicBezTo>
                    <a:pt x="65" y="437"/>
                    <a:pt x="103" y="442"/>
                    <a:pt x="143" y="442"/>
                  </a:cubicBezTo>
                  <a:cubicBezTo>
                    <a:pt x="175" y="442"/>
                    <a:pt x="201" y="438"/>
                    <a:pt x="221" y="430"/>
                  </a:cubicBezTo>
                  <a:cubicBezTo>
                    <a:pt x="253" y="418"/>
                    <a:pt x="274" y="397"/>
                    <a:pt x="283" y="369"/>
                  </a:cubicBezTo>
                  <a:cubicBezTo>
                    <a:pt x="290" y="345"/>
                    <a:pt x="294" y="304"/>
                    <a:pt x="294" y="248"/>
                  </a:cubicBezTo>
                  <a:moveTo>
                    <a:pt x="238" y="178"/>
                  </a:moveTo>
                  <a:cubicBezTo>
                    <a:pt x="238" y="189"/>
                    <a:pt x="238" y="197"/>
                    <a:pt x="236" y="202"/>
                  </a:cubicBezTo>
                  <a:cubicBezTo>
                    <a:pt x="234" y="212"/>
                    <a:pt x="228" y="222"/>
                    <a:pt x="220" y="232"/>
                  </a:cubicBezTo>
                  <a:cubicBezTo>
                    <a:pt x="200" y="254"/>
                    <a:pt x="174" y="265"/>
                    <a:pt x="140" y="265"/>
                  </a:cubicBezTo>
                  <a:cubicBezTo>
                    <a:pt x="85" y="265"/>
                    <a:pt x="58" y="233"/>
                    <a:pt x="58" y="168"/>
                  </a:cubicBezTo>
                  <a:cubicBezTo>
                    <a:pt x="58" y="132"/>
                    <a:pt x="66" y="102"/>
                    <a:pt x="84" y="80"/>
                  </a:cubicBezTo>
                  <a:cubicBezTo>
                    <a:pt x="103" y="56"/>
                    <a:pt x="130" y="45"/>
                    <a:pt x="167" y="45"/>
                  </a:cubicBezTo>
                  <a:cubicBezTo>
                    <a:pt x="189" y="45"/>
                    <a:pt x="213" y="48"/>
                    <a:pt x="238" y="55"/>
                  </a:cubicBezTo>
                  <a:lnTo>
                    <a:pt x="238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74" name="Rectangle 173"/>
          <p:cNvSpPr/>
          <p:nvPr userDrawn="1"/>
        </p:nvSpPr>
        <p:spPr bwMode="auto">
          <a:xfrm>
            <a:off x="1" y="4571120"/>
            <a:ext cx="8124824" cy="2286881"/>
          </a:xfrm>
          <a:prstGeom prst="rect">
            <a:avLst/>
          </a:prstGeom>
          <a:solidFill>
            <a:srgbClr val="1924A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5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07192" y="4663440"/>
            <a:ext cx="7309645" cy="1077018"/>
          </a:xfrm>
        </p:spPr>
        <p:txBody>
          <a:bodyPr anchor="b"/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76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7193" y="5983526"/>
            <a:ext cx="7309645" cy="696674"/>
          </a:xfrm>
        </p:spPr>
        <p:txBody>
          <a:bodyPr/>
          <a:lstStyle>
            <a:lvl1pPr marL="0" indent="0">
              <a:buFontTx/>
              <a:buNone/>
              <a:defRPr sz="1662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cxnSp>
        <p:nvCxnSpPr>
          <p:cNvPr id="177" name="Straight Connector 176"/>
          <p:cNvCxnSpPr/>
          <p:nvPr userDrawn="1"/>
        </p:nvCxnSpPr>
        <p:spPr bwMode="auto">
          <a:xfrm>
            <a:off x="411270" y="5830214"/>
            <a:ext cx="7305568" cy="0"/>
          </a:xfrm>
          <a:prstGeom prst="line">
            <a:avLst/>
          </a:prstGeom>
          <a:solidFill>
            <a:srgbClr val="E57FC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42326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Insert 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7F579488-64CC-414E-9849-01D10FE0EDE0}" type="slidenum">
              <a:rPr lang="en-GB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8124824" y="1511301"/>
            <a:ext cx="4067175" cy="4797425"/>
          </a:xfrm>
          <a:prstGeom prst="rect">
            <a:avLst/>
          </a:prstGeom>
          <a:solidFill>
            <a:srgbClr val="00B3E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8318656" y="1581922"/>
            <a:ext cx="3486994" cy="45113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13233" y="421738"/>
            <a:ext cx="11370779" cy="911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13233" y="1412875"/>
            <a:ext cx="7349641" cy="4895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348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6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Insert 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7F579488-64CC-414E-9849-01D10FE0EDE0}" type="slidenum">
              <a:rPr lang="en-GB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124825" y="1511301"/>
            <a:ext cx="4067176" cy="4797425"/>
          </a:xfrm>
          <a:solidFill>
            <a:schemeClr val="accent6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13233" y="421738"/>
            <a:ext cx="11370779" cy="911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13233" y="1412875"/>
            <a:ext cx="7349641" cy="4895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240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2" y="1412876"/>
            <a:ext cx="11370779" cy="18721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Insert 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7F579488-64CC-414E-9849-01D10FE0EDE0}" type="slidenum">
              <a:rPr lang="en-GB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3429001"/>
            <a:ext cx="12192000" cy="2879725"/>
          </a:xfrm>
          <a:solidFill>
            <a:schemeClr val="accent6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04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3 horizonta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Insert 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7F579488-64CC-414E-9849-01D10FE0EDE0}" type="slidenum">
              <a:rPr lang="en-GB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3429001"/>
            <a:ext cx="4064000" cy="2879725"/>
          </a:xfrm>
          <a:solidFill>
            <a:schemeClr val="accent6"/>
          </a:solidFill>
        </p:spPr>
        <p:txBody>
          <a:bodyPr/>
          <a:lstStyle/>
          <a:p>
            <a:endParaRPr lang="en-GB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64000" y="3429001"/>
            <a:ext cx="4064000" cy="2879725"/>
          </a:xfrm>
          <a:solidFill>
            <a:schemeClr val="accent6"/>
          </a:solidFill>
        </p:spPr>
        <p:txBody>
          <a:bodyPr/>
          <a:lstStyle/>
          <a:p>
            <a:endParaRPr lang="en-GB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128000" y="3429001"/>
            <a:ext cx="4064000" cy="2879725"/>
          </a:xfrm>
          <a:solidFill>
            <a:schemeClr val="accent6"/>
          </a:solidFill>
        </p:spPr>
        <p:txBody>
          <a:bodyPr/>
          <a:lstStyle/>
          <a:p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13232" y="1412876"/>
            <a:ext cx="11370779" cy="18721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346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Insert footer here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7F579488-64CC-414E-9849-01D10FE0EDE0}" type="slidenum">
              <a:rPr lang="en-GB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1511301"/>
            <a:ext cx="12192000" cy="4797425"/>
          </a:xfrm>
          <a:solidFill>
            <a:schemeClr val="accent6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7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B7B3C-D768-42B4-A92D-9777A282A47E}" type="slidenum">
              <a:rPr lang="en-GB">
                <a:solidFill>
                  <a:srgbClr val="414B56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414B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Insert footer here</a:t>
            </a:r>
          </a:p>
        </p:txBody>
      </p:sp>
    </p:spTree>
    <p:extLst>
      <p:ext uri="{BB962C8B-B14F-4D97-AF65-F5344CB8AC3E}">
        <p14:creationId xmlns:p14="http://schemas.microsoft.com/office/powerpoint/2010/main" val="204412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t="4903" b="205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0" y="0"/>
            <a:ext cx="12192000" cy="1654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67000"/>
                </a:schemeClr>
              </a:gs>
              <a:gs pos="82000">
                <a:schemeClr val="bg1">
                  <a:alpha val="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6" name="Freeform 5"/>
          <p:cNvSpPr>
            <a:spLocks noEditPoints="1"/>
          </p:cNvSpPr>
          <p:nvPr userDrawn="1"/>
        </p:nvSpPr>
        <p:spPr bwMode="auto">
          <a:xfrm>
            <a:off x="407192" y="403783"/>
            <a:ext cx="1898974" cy="855904"/>
          </a:xfrm>
          <a:custGeom>
            <a:avLst/>
            <a:gdLst>
              <a:gd name="T0" fmla="*/ 685 w 2351"/>
              <a:gd name="T1" fmla="*/ 0 h 1058"/>
              <a:gd name="T2" fmla="*/ 864 w 2351"/>
              <a:gd name="T3" fmla="*/ 0 h 1058"/>
              <a:gd name="T4" fmla="*/ 864 w 2351"/>
              <a:gd name="T5" fmla="*/ 617 h 1058"/>
              <a:gd name="T6" fmla="*/ 423 w 2351"/>
              <a:gd name="T7" fmla="*/ 1058 h 1058"/>
              <a:gd name="T8" fmla="*/ 127 w 2351"/>
              <a:gd name="T9" fmla="*/ 944 h 1058"/>
              <a:gd name="T10" fmla="*/ 0 w 2351"/>
              <a:gd name="T11" fmla="*/ 741 h 1058"/>
              <a:gd name="T12" fmla="*/ 172 w 2351"/>
              <a:gd name="T13" fmla="*/ 691 h 1058"/>
              <a:gd name="T14" fmla="*/ 423 w 2351"/>
              <a:gd name="T15" fmla="*/ 879 h 1058"/>
              <a:gd name="T16" fmla="*/ 685 w 2351"/>
              <a:gd name="T17" fmla="*/ 617 h 1058"/>
              <a:gd name="T18" fmla="*/ 685 w 2351"/>
              <a:gd name="T19" fmla="*/ 0 h 1058"/>
              <a:gd name="T20" fmla="*/ 1697 w 2351"/>
              <a:gd name="T21" fmla="*/ 853 h 1058"/>
              <a:gd name="T22" fmla="*/ 1223 w 2351"/>
              <a:gd name="T23" fmla="*/ 0 h 1058"/>
              <a:gd name="T24" fmla="*/ 1043 w 2351"/>
              <a:gd name="T25" fmla="*/ 0 h 1058"/>
              <a:gd name="T26" fmla="*/ 1043 w 2351"/>
              <a:gd name="T27" fmla="*/ 1041 h 1058"/>
              <a:gd name="T28" fmla="*/ 1223 w 2351"/>
              <a:gd name="T29" fmla="*/ 1041 h 1058"/>
              <a:gd name="T30" fmla="*/ 1223 w 2351"/>
              <a:gd name="T31" fmla="*/ 368 h 1058"/>
              <a:gd name="T32" fmla="*/ 1597 w 2351"/>
              <a:gd name="T33" fmla="*/ 1041 h 1058"/>
              <a:gd name="T34" fmla="*/ 1798 w 2351"/>
              <a:gd name="T35" fmla="*/ 1041 h 1058"/>
              <a:gd name="T36" fmla="*/ 2171 w 2351"/>
              <a:gd name="T37" fmla="*/ 368 h 1058"/>
              <a:gd name="T38" fmla="*/ 2171 w 2351"/>
              <a:gd name="T39" fmla="*/ 1041 h 1058"/>
              <a:gd name="T40" fmla="*/ 2351 w 2351"/>
              <a:gd name="T41" fmla="*/ 1041 h 1058"/>
              <a:gd name="T42" fmla="*/ 2351 w 2351"/>
              <a:gd name="T43" fmla="*/ 0 h 1058"/>
              <a:gd name="T44" fmla="*/ 2171 w 2351"/>
              <a:gd name="T45" fmla="*/ 0 h 1058"/>
              <a:gd name="T46" fmla="*/ 1697 w 2351"/>
              <a:gd name="T47" fmla="*/ 853 h 1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351" h="1058">
                <a:moveTo>
                  <a:pt x="685" y="0"/>
                </a:moveTo>
                <a:cubicBezTo>
                  <a:pt x="864" y="0"/>
                  <a:pt x="864" y="0"/>
                  <a:pt x="864" y="0"/>
                </a:cubicBezTo>
                <a:cubicBezTo>
                  <a:pt x="864" y="617"/>
                  <a:pt x="864" y="617"/>
                  <a:pt x="864" y="617"/>
                </a:cubicBezTo>
                <a:cubicBezTo>
                  <a:pt x="860" y="860"/>
                  <a:pt x="666" y="1058"/>
                  <a:pt x="423" y="1058"/>
                </a:cubicBezTo>
                <a:cubicBezTo>
                  <a:pt x="313" y="1058"/>
                  <a:pt x="208" y="1017"/>
                  <a:pt x="127" y="944"/>
                </a:cubicBezTo>
                <a:cubicBezTo>
                  <a:pt x="66" y="889"/>
                  <a:pt x="22" y="818"/>
                  <a:pt x="0" y="741"/>
                </a:cubicBezTo>
                <a:cubicBezTo>
                  <a:pt x="172" y="691"/>
                  <a:pt x="172" y="691"/>
                  <a:pt x="172" y="691"/>
                </a:cubicBezTo>
                <a:cubicBezTo>
                  <a:pt x="204" y="801"/>
                  <a:pt x="305" y="879"/>
                  <a:pt x="423" y="879"/>
                </a:cubicBezTo>
                <a:cubicBezTo>
                  <a:pt x="567" y="879"/>
                  <a:pt x="685" y="761"/>
                  <a:pt x="685" y="617"/>
                </a:cubicBezTo>
                <a:lnTo>
                  <a:pt x="685" y="0"/>
                </a:lnTo>
                <a:close/>
                <a:moveTo>
                  <a:pt x="1697" y="853"/>
                </a:moveTo>
                <a:cubicBezTo>
                  <a:pt x="1223" y="0"/>
                  <a:pt x="1223" y="0"/>
                  <a:pt x="1223" y="0"/>
                </a:cubicBezTo>
                <a:cubicBezTo>
                  <a:pt x="1043" y="0"/>
                  <a:pt x="1043" y="0"/>
                  <a:pt x="1043" y="0"/>
                </a:cubicBezTo>
                <a:cubicBezTo>
                  <a:pt x="1043" y="1041"/>
                  <a:pt x="1043" y="1041"/>
                  <a:pt x="1043" y="1041"/>
                </a:cubicBezTo>
                <a:cubicBezTo>
                  <a:pt x="1223" y="1041"/>
                  <a:pt x="1223" y="1041"/>
                  <a:pt x="1223" y="1041"/>
                </a:cubicBezTo>
                <a:cubicBezTo>
                  <a:pt x="1223" y="368"/>
                  <a:pt x="1223" y="368"/>
                  <a:pt x="1223" y="368"/>
                </a:cubicBezTo>
                <a:cubicBezTo>
                  <a:pt x="1597" y="1041"/>
                  <a:pt x="1597" y="1041"/>
                  <a:pt x="1597" y="1041"/>
                </a:cubicBezTo>
                <a:cubicBezTo>
                  <a:pt x="1798" y="1041"/>
                  <a:pt x="1798" y="1041"/>
                  <a:pt x="1798" y="1041"/>
                </a:cubicBezTo>
                <a:cubicBezTo>
                  <a:pt x="2171" y="368"/>
                  <a:pt x="2171" y="368"/>
                  <a:pt x="2171" y="368"/>
                </a:cubicBezTo>
                <a:cubicBezTo>
                  <a:pt x="2171" y="1041"/>
                  <a:pt x="2171" y="1041"/>
                  <a:pt x="2171" y="1041"/>
                </a:cubicBezTo>
                <a:cubicBezTo>
                  <a:pt x="2351" y="1041"/>
                  <a:pt x="2351" y="1041"/>
                  <a:pt x="2351" y="1041"/>
                </a:cubicBezTo>
                <a:cubicBezTo>
                  <a:pt x="2351" y="0"/>
                  <a:pt x="2351" y="0"/>
                  <a:pt x="2351" y="0"/>
                </a:cubicBezTo>
                <a:cubicBezTo>
                  <a:pt x="2171" y="0"/>
                  <a:pt x="2171" y="0"/>
                  <a:pt x="2171" y="0"/>
                </a:cubicBezTo>
                <a:lnTo>
                  <a:pt x="1697" y="853"/>
                </a:lnTo>
                <a:close/>
              </a:path>
            </a:pathLst>
          </a:custGeom>
          <a:solidFill>
            <a:srgbClr val="1924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17" name="Group 4"/>
          <p:cNvGrpSpPr>
            <a:grpSpLocks noChangeAspect="1"/>
          </p:cNvGrpSpPr>
          <p:nvPr userDrawn="1"/>
        </p:nvGrpSpPr>
        <p:grpSpPr bwMode="auto">
          <a:xfrm>
            <a:off x="8618358" y="392133"/>
            <a:ext cx="3166280" cy="545711"/>
            <a:chOff x="3872" y="210"/>
            <a:chExt cx="1642" cy="283"/>
          </a:xfrm>
          <a:solidFill>
            <a:srgbClr val="1924AB"/>
          </a:solidFill>
        </p:grpSpPr>
        <p:sp>
          <p:nvSpPr>
            <p:cNvPr id="118" name="Freeform 5"/>
            <p:cNvSpPr>
              <a:spLocks noEditPoints="1"/>
            </p:cNvSpPr>
            <p:nvPr/>
          </p:nvSpPr>
          <p:spPr bwMode="auto">
            <a:xfrm>
              <a:off x="4000" y="254"/>
              <a:ext cx="107" cy="101"/>
            </a:xfrm>
            <a:custGeom>
              <a:avLst/>
              <a:gdLst>
                <a:gd name="T0" fmla="*/ 621 w 621"/>
                <a:gd name="T1" fmla="*/ 289 h 579"/>
                <a:gd name="T2" fmla="*/ 544 w 621"/>
                <a:gd name="T3" fmla="*/ 80 h 579"/>
                <a:gd name="T4" fmla="*/ 315 w 621"/>
                <a:gd name="T5" fmla="*/ 0 h 579"/>
                <a:gd name="T6" fmla="*/ 34 w 621"/>
                <a:gd name="T7" fmla="*/ 138 h 579"/>
                <a:gd name="T8" fmla="*/ 0 w 621"/>
                <a:gd name="T9" fmla="*/ 290 h 579"/>
                <a:gd name="T10" fmla="*/ 16 w 621"/>
                <a:gd name="T11" fmla="*/ 395 h 579"/>
                <a:gd name="T12" fmla="*/ 77 w 621"/>
                <a:gd name="T13" fmla="*/ 499 h 579"/>
                <a:gd name="T14" fmla="*/ 310 w 621"/>
                <a:gd name="T15" fmla="*/ 579 h 579"/>
                <a:gd name="T16" fmla="*/ 544 w 621"/>
                <a:gd name="T17" fmla="*/ 499 h 579"/>
                <a:gd name="T18" fmla="*/ 621 w 621"/>
                <a:gd name="T19" fmla="*/ 289 h 579"/>
                <a:gd name="T20" fmla="*/ 489 w 621"/>
                <a:gd name="T21" fmla="*/ 289 h 579"/>
                <a:gd name="T22" fmla="*/ 451 w 621"/>
                <a:gd name="T23" fmla="*/ 418 h 579"/>
                <a:gd name="T24" fmla="*/ 310 w 621"/>
                <a:gd name="T25" fmla="*/ 475 h 579"/>
                <a:gd name="T26" fmla="*/ 169 w 621"/>
                <a:gd name="T27" fmla="*/ 418 h 579"/>
                <a:gd name="T28" fmla="*/ 132 w 621"/>
                <a:gd name="T29" fmla="*/ 289 h 579"/>
                <a:gd name="T30" fmla="*/ 169 w 621"/>
                <a:gd name="T31" fmla="*/ 161 h 579"/>
                <a:gd name="T32" fmla="*/ 314 w 621"/>
                <a:gd name="T33" fmla="*/ 103 h 579"/>
                <a:gd name="T34" fmla="*/ 451 w 621"/>
                <a:gd name="T35" fmla="*/ 161 h 579"/>
                <a:gd name="T36" fmla="*/ 489 w 621"/>
                <a:gd name="T37" fmla="*/ 28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1" h="579">
                  <a:moveTo>
                    <a:pt x="621" y="289"/>
                  </a:moveTo>
                  <a:cubicBezTo>
                    <a:pt x="621" y="201"/>
                    <a:pt x="595" y="131"/>
                    <a:pt x="544" y="80"/>
                  </a:cubicBezTo>
                  <a:cubicBezTo>
                    <a:pt x="490" y="26"/>
                    <a:pt x="414" y="0"/>
                    <a:pt x="315" y="0"/>
                  </a:cubicBezTo>
                  <a:cubicBezTo>
                    <a:pt x="175" y="0"/>
                    <a:pt x="82" y="46"/>
                    <a:pt x="34" y="138"/>
                  </a:cubicBezTo>
                  <a:cubicBezTo>
                    <a:pt x="12" y="183"/>
                    <a:pt x="0" y="234"/>
                    <a:pt x="0" y="290"/>
                  </a:cubicBezTo>
                  <a:cubicBezTo>
                    <a:pt x="0" y="326"/>
                    <a:pt x="5" y="361"/>
                    <a:pt x="16" y="395"/>
                  </a:cubicBezTo>
                  <a:cubicBezTo>
                    <a:pt x="29" y="437"/>
                    <a:pt x="49" y="471"/>
                    <a:pt x="77" y="499"/>
                  </a:cubicBezTo>
                  <a:cubicBezTo>
                    <a:pt x="130" y="552"/>
                    <a:pt x="208" y="579"/>
                    <a:pt x="310" y="579"/>
                  </a:cubicBezTo>
                  <a:cubicBezTo>
                    <a:pt x="413" y="579"/>
                    <a:pt x="491" y="552"/>
                    <a:pt x="544" y="499"/>
                  </a:cubicBezTo>
                  <a:cubicBezTo>
                    <a:pt x="595" y="447"/>
                    <a:pt x="621" y="377"/>
                    <a:pt x="621" y="289"/>
                  </a:cubicBezTo>
                  <a:moveTo>
                    <a:pt x="489" y="289"/>
                  </a:moveTo>
                  <a:cubicBezTo>
                    <a:pt x="489" y="343"/>
                    <a:pt x="476" y="385"/>
                    <a:pt x="451" y="418"/>
                  </a:cubicBezTo>
                  <a:cubicBezTo>
                    <a:pt x="421" y="456"/>
                    <a:pt x="374" y="475"/>
                    <a:pt x="310" y="475"/>
                  </a:cubicBezTo>
                  <a:cubicBezTo>
                    <a:pt x="246" y="475"/>
                    <a:pt x="199" y="456"/>
                    <a:pt x="169" y="418"/>
                  </a:cubicBezTo>
                  <a:cubicBezTo>
                    <a:pt x="145" y="385"/>
                    <a:pt x="132" y="343"/>
                    <a:pt x="132" y="289"/>
                  </a:cubicBezTo>
                  <a:cubicBezTo>
                    <a:pt x="132" y="236"/>
                    <a:pt x="145" y="193"/>
                    <a:pt x="169" y="161"/>
                  </a:cubicBezTo>
                  <a:cubicBezTo>
                    <a:pt x="199" y="122"/>
                    <a:pt x="247" y="103"/>
                    <a:pt x="314" y="103"/>
                  </a:cubicBezTo>
                  <a:cubicBezTo>
                    <a:pt x="376" y="103"/>
                    <a:pt x="421" y="122"/>
                    <a:pt x="451" y="161"/>
                  </a:cubicBezTo>
                  <a:cubicBezTo>
                    <a:pt x="476" y="193"/>
                    <a:pt x="489" y="236"/>
                    <a:pt x="489" y="2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6"/>
            <p:cNvSpPr>
              <a:spLocks/>
            </p:cNvSpPr>
            <p:nvPr/>
          </p:nvSpPr>
          <p:spPr bwMode="auto">
            <a:xfrm>
              <a:off x="4124" y="210"/>
              <a:ext cx="97" cy="142"/>
            </a:xfrm>
            <a:custGeom>
              <a:avLst/>
              <a:gdLst>
                <a:gd name="T0" fmla="*/ 130 w 560"/>
                <a:gd name="T1" fmla="*/ 819 h 819"/>
                <a:gd name="T2" fmla="*/ 130 w 560"/>
                <a:gd name="T3" fmla="*/ 466 h 819"/>
                <a:gd name="T4" fmla="*/ 199 w 560"/>
                <a:gd name="T5" fmla="*/ 405 h 819"/>
                <a:gd name="T6" fmla="*/ 328 w 560"/>
                <a:gd name="T7" fmla="*/ 362 h 819"/>
                <a:gd name="T8" fmla="*/ 414 w 560"/>
                <a:gd name="T9" fmla="*/ 397 h 819"/>
                <a:gd name="T10" fmla="*/ 431 w 560"/>
                <a:gd name="T11" fmla="*/ 485 h 819"/>
                <a:gd name="T12" fmla="*/ 431 w 560"/>
                <a:gd name="T13" fmla="*/ 819 h 819"/>
                <a:gd name="T14" fmla="*/ 560 w 560"/>
                <a:gd name="T15" fmla="*/ 819 h 819"/>
                <a:gd name="T16" fmla="*/ 560 w 560"/>
                <a:gd name="T17" fmla="*/ 474 h 819"/>
                <a:gd name="T18" fmla="*/ 538 w 560"/>
                <a:gd name="T19" fmla="*/ 333 h 819"/>
                <a:gd name="T20" fmla="*/ 358 w 560"/>
                <a:gd name="T21" fmla="*/ 256 h 819"/>
                <a:gd name="T22" fmla="*/ 130 w 560"/>
                <a:gd name="T23" fmla="*/ 338 h 819"/>
                <a:gd name="T24" fmla="*/ 130 w 560"/>
                <a:gd name="T25" fmla="*/ 0 h 819"/>
                <a:gd name="T26" fmla="*/ 0 w 560"/>
                <a:gd name="T27" fmla="*/ 37 h 819"/>
                <a:gd name="T28" fmla="*/ 0 w 560"/>
                <a:gd name="T29" fmla="*/ 819 h 819"/>
                <a:gd name="T30" fmla="*/ 130 w 560"/>
                <a:gd name="T31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0" h="819">
                  <a:moveTo>
                    <a:pt x="130" y="819"/>
                  </a:moveTo>
                  <a:cubicBezTo>
                    <a:pt x="130" y="466"/>
                    <a:pt x="130" y="466"/>
                    <a:pt x="130" y="466"/>
                  </a:cubicBezTo>
                  <a:cubicBezTo>
                    <a:pt x="144" y="446"/>
                    <a:pt x="167" y="425"/>
                    <a:pt x="199" y="405"/>
                  </a:cubicBezTo>
                  <a:cubicBezTo>
                    <a:pt x="245" y="377"/>
                    <a:pt x="288" y="362"/>
                    <a:pt x="328" y="362"/>
                  </a:cubicBezTo>
                  <a:cubicBezTo>
                    <a:pt x="371" y="362"/>
                    <a:pt x="400" y="374"/>
                    <a:pt x="414" y="397"/>
                  </a:cubicBezTo>
                  <a:cubicBezTo>
                    <a:pt x="425" y="414"/>
                    <a:pt x="431" y="443"/>
                    <a:pt x="431" y="485"/>
                  </a:cubicBezTo>
                  <a:cubicBezTo>
                    <a:pt x="431" y="819"/>
                    <a:pt x="431" y="819"/>
                    <a:pt x="431" y="819"/>
                  </a:cubicBezTo>
                  <a:cubicBezTo>
                    <a:pt x="560" y="819"/>
                    <a:pt x="560" y="819"/>
                    <a:pt x="560" y="819"/>
                  </a:cubicBezTo>
                  <a:cubicBezTo>
                    <a:pt x="560" y="474"/>
                    <a:pt x="560" y="474"/>
                    <a:pt x="560" y="474"/>
                  </a:cubicBezTo>
                  <a:cubicBezTo>
                    <a:pt x="560" y="408"/>
                    <a:pt x="553" y="361"/>
                    <a:pt x="538" y="333"/>
                  </a:cubicBezTo>
                  <a:cubicBezTo>
                    <a:pt x="511" y="281"/>
                    <a:pt x="451" y="256"/>
                    <a:pt x="358" y="256"/>
                  </a:cubicBezTo>
                  <a:cubicBezTo>
                    <a:pt x="276" y="256"/>
                    <a:pt x="200" y="283"/>
                    <a:pt x="130" y="338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819"/>
                    <a:pt x="0" y="819"/>
                    <a:pt x="0" y="819"/>
                  </a:cubicBezTo>
                  <a:lnTo>
                    <a:pt x="130" y="8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7"/>
            <p:cNvSpPr>
              <a:spLocks/>
            </p:cNvSpPr>
            <p:nvPr/>
          </p:nvSpPr>
          <p:spPr bwMode="auto">
            <a:xfrm>
              <a:off x="4240" y="254"/>
              <a:ext cx="97" cy="98"/>
            </a:xfrm>
            <a:custGeom>
              <a:avLst/>
              <a:gdLst>
                <a:gd name="T0" fmla="*/ 129 w 559"/>
                <a:gd name="T1" fmla="*/ 563 h 563"/>
                <a:gd name="T2" fmla="*/ 129 w 559"/>
                <a:gd name="T3" fmla="*/ 210 h 563"/>
                <a:gd name="T4" fmla="*/ 200 w 559"/>
                <a:gd name="T5" fmla="*/ 150 h 563"/>
                <a:gd name="T6" fmla="*/ 329 w 559"/>
                <a:gd name="T7" fmla="*/ 106 h 563"/>
                <a:gd name="T8" fmla="*/ 414 w 559"/>
                <a:gd name="T9" fmla="*/ 141 h 563"/>
                <a:gd name="T10" fmla="*/ 430 w 559"/>
                <a:gd name="T11" fmla="*/ 228 h 563"/>
                <a:gd name="T12" fmla="*/ 430 w 559"/>
                <a:gd name="T13" fmla="*/ 563 h 563"/>
                <a:gd name="T14" fmla="*/ 559 w 559"/>
                <a:gd name="T15" fmla="*/ 563 h 563"/>
                <a:gd name="T16" fmla="*/ 559 w 559"/>
                <a:gd name="T17" fmla="*/ 218 h 563"/>
                <a:gd name="T18" fmla="*/ 538 w 559"/>
                <a:gd name="T19" fmla="*/ 77 h 563"/>
                <a:gd name="T20" fmla="*/ 358 w 559"/>
                <a:gd name="T21" fmla="*/ 0 h 563"/>
                <a:gd name="T22" fmla="*/ 122 w 559"/>
                <a:gd name="T23" fmla="*/ 92 h 563"/>
                <a:gd name="T24" fmla="*/ 122 w 559"/>
                <a:gd name="T25" fmla="*/ 16 h 563"/>
                <a:gd name="T26" fmla="*/ 0 w 559"/>
                <a:gd name="T27" fmla="*/ 16 h 563"/>
                <a:gd name="T28" fmla="*/ 0 w 559"/>
                <a:gd name="T29" fmla="*/ 563 h 563"/>
                <a:gd name="T30" fmla="*/ 129 w 559"/>
                <a:gd name="T31" fmla="*/ 56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9" h="563">
                  <a:moveTo>
                    <a:pt x="129" y="563"/>
                  </a:moveTo>
                  <a:cubicBezTo>
                    <a:pt x="129" y="210"/>
                    <a:pt x="129" y="210"/>
                    <a:pt x="129" y="210"/>
                  </a:cubicBezTo>
                  <a:cubicBezTo>
                    <a:pt x="145" y="189"/>
                    <a:pt x="168" y="169"/>
                    <a:pt x="200" y="150"/>
                  </a:cubicBezTo>
                  <a:cubicBezTo>
                    <a:pt x="247" y="121"/>
                    <a:pt x="290" y="106"/>
                    <a:pt x="329" y="106"/>
                  </a:cubicBezTo>
                  <a:cubicBezTo>
                    <a:pt x="370" y="106"/>
                    <a:pt x="399" y="118"/>
                    <a:pt x="414" y="141"/>
                  </a:cubicBezTo>
                  <a:cubicBezTo>
                    <a:pt x="425" y="157"/>
                    <a:pt x="430" y="186"/>
                    <a:pt x="430" y="228"/>
                  </a:cubicBezTo>
                  <a:cubicBezTo>
                    <a:pt x="430" y="563"/>
                    <a:pt x="430" y="563"/>
                    <a:pt x="430" y="563"/>
                  </a:cubicBezTo>
                  <a:cubicBezTo>
                    <a:pt x="559" y="563"/>
                    <a:pt x="559" y="563"/>
                    <a:pt x="559" y="563"/>
                  </a:cubicBezTo>
                  <a:cubicBezTo>
                    <a:pt x="559" y="218"/>
                    <a:pt x="559" y="218"/>
                    <a:pt x="559" y="218"/>
                  </a:cubicBezTo>
                  <a:cubicBezTo>
                    <a:pt x="559" y="151"/>
                    <a:pt x="552" y="105"/>
                    <a:pt x="538" y="77"/>
                  </a:cubicBezTo>
                  <a:cubicBezTo>
                    <a:pt x="511" y="25"/>
                    <a:pt x="451" y="0"/>
                    <a:pt x="358" y="0"/>
                  </a:cubicBezTo>
                  <a:cubicBezTo>
                    <a:pt x="269" y="0"/>
                    <a:pt x="191" y="30"/>
                    <a:pt x="122" y="92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563"/>
                    <a:pt x="0" y="563"/>
                    <a:pt x="0" y="563"/>
                  </a:cubicBezTo>
                  <a:lnTo>
                    <a:pt x="129" y="5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8"/>
            <p:cNvSpPr>
              <a:spLocks/>
            </p:cNvSpPr>
            <p:nvPr/>
          </p:nvSpPr>
          <p:spPr bwMode="auto">
            <a:xfrm>
              <a:off x="4353" y="254"/>
              <a:ext cx="85" cy="101"/>
            </a:xfrm>
            <a:custGeom>
              <a:avLst/>
              <a:gdLst>
                <a:gd name="T0" fmla="*/ 235 w 492"/>
                <a:gd name="T1" fmla="*/ 579 h 579"/>
                <a:gd name="T2" fmla="*/ 492 w 492"/>
                <a:gd name="T3" fmla="*/ 407 h 579"/>
                <a:gd name="T4" fmla="*/ 476 w 492"/>
                <a:gd name="T5" fmla="*/ 338 h 579"/>
                <a:gd name="T6" fmla="*/ 421 w 492"/>
                <a:gd name="T7" fmla="*/ 284 h 579"/>
                <a:gd name="T8" fmla="*/ 232 w 492"/>
                <a:gd name="T9" fmla="*/ 214 h 579"/>
                <a:gd name="T10" fmla="*/ 175 w 492"/>
                <a:gd name="T11" fmla="*/ 188 h 579"/>
                <a:gd name="T12" fmla="*/ 161 w 492"/>
                <a:gd name="T13" fmla="*/ 158 h 579"/>
                <a:gd name="T14" fmla="*/ 262 w 492"/>
                <a:gd name="T15" fmla="*/ 103 h 579"/>
                <a:gd name="T16" fmla="*/ 423 w 492"/>
                <a:gd name="T17" fmla="*/ 133 h 579"/>
                <a:gd name="T18" fmla="*/ 451 w 492"/>
                <a:gd name="T19" fmla="*/ 26 h 579"/>
                <a:gd name="T20" fmla="*/ 255 w 492"/>
                <a:gd name="T21" fmla="*/ 0 h 579"/>
                <a:gd name="T22" fmla="*/ 91 w 492"/>
                <a:gd name="T23" fmla="*/ 37 h 579"/>
                <a:gd name="T24" fmla="*/ 29 w 492"/>
                <a:gd name="T25" fmla="*/ 158 h 579"/>
                <a:gd name="T26" fmla="*/ 79 w 492"/>
                <a:gd name="T27" fmla="*/ 264 h 579"/>
                <a:gd name="T28" fmla="*/ 226 w 492"/>
                <a:gd name="T29" fmla="*/ 329 h 579"/>
                <a:gd name="T30" fmla="*/ 299 w 492"/>
                <a:gd name="T31" fmla="*/ 353 h 579"/>
                <a:gd name="T32" fmla="*/ 341 w 492"/>
                <a:gd name="T33" fmla="*/ 372 h 579"/>
                <a:gd name="T34" fmla="*/ 360 w 492"/>
                <a:gd name="T35" fmla="*/ 409 h 579"/>
                <a:gd name="T36" fmla="*/ 232 w 492"/>
                <a:gd name="T37" fmla="*/ 475 h 579"/>
                <a:gd name="T38" fmla="*/ 34 w 492"/>
                <a:gd name="T39" fmla="*/ 428 h 579"/>
                <a:gd name="T40" fmla="*/ 0 w 492"/>
                <a:gd name="T41" fmla="*/ 539 h 579"/>
                <a:gd name="T42" fmla="*/ 235 w 492"/>
                <a:gd name="T43" fmla="*/ 57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2" h="579">
                  <a:moveTo>
                    <a:pt x="235" y="579"/>
                  </a:moveTo>
                  <a:cubicBezTo>
                    <a:pt x="406" y="579"/>
                    <a:pt x="492" y="521"/>
                    <a:pt x="492" y="407"/>
                  </a:cubicBezTo>
                  <a:cubicBezTo>
                    <a:pt x="492" y="380"/>
                    <a:pt x="486" y="357"/>
                    <a:pt x="476" y="338"/>
                  </a:cubicBezTo>
                  <a:cubicBezTo>
                    <a:pt x="465" y="318"/>
                    <a:pt x="447" y="300"/>
                    <a:pt x="421" y="284"/>
                  </a:cubicBezTo>
                  <a:cubicBezTo>
                    <a:pt x="394" y="269"/>
                    <a:pt x="332" y="246"/>
                    <a:pt x="232" y="214"/>
                  </a:cubicBezTo>
                  <a:cubicBezTo>
                    <a:pt x="204" y="206"/>
                    <a:pt x="185" y="197"/>
                    <a:pt x="175" y="188"/>
                  </a:cubicBezTo>
                  <a:cubicBezTo>
                    <a:pt x="166" y="180"/>
                    <a:pt x="161" y="170"/>
                    <a:pt x="161" y="158"/>
                  </a:cubicBezTo>
                  <a:cubicBezTo>
                    <a:pt x="161" y="121"/>
                    <a:pt x="195" y="103"/>
                    <a:pt x="262" y="103"/>
                  </a:cubicBezTo>
                  <a:cubicBezTo>
                    <a:pt x="317" y="103"/>
                    <a:pt x="370" y="113"/>
                    <a:pt x="423" y="133"/>
                  </a:cubicBezTo>
                  <a:cubicBezTo>
                    <a:pt x="451" y="26"/>
                    <a:pt x="451" y="26"/>
                    <a:pt x="451" y="26"/>
                  </a:cubicBezTo>
                  <a:cubicBezTo>
                    <a:pt x="388" y="8"/>
                    <a:pt x="323" y="0"/>
                    <a:pt x="255" y="0"/>
                  </a:cubicBezTo>
                  <a:cubicBezTo>
                    <a:pt x="185" y="0"/>
                    <a:pt x="130" y="12"/>
                    <a:pt x="91" y="37"/>
                  </a:cubicBezTo>
                  <a:cubicBezTo>
                    <a:pt x="50" y="63"/>
                    <a:pt x="29" y="104"/>
                    <a:pt x="29" y="158"/>
                  </a:cubicBezTo>
                  <a:cubicBezTo>
                    <a:pt x="29" y="205"/>
                    <a:pt x="45" y="240"/>
                    <a:pt x="79" y="264"/>
                  </a:cubicBezTo>
                  <a:cubicBezTo>
                    <a:pt x="110" y="286"/>
                    <a:pt x="159" y="308"/>
                    <a:pt x="226" y="329"/>
                  </a:cubicBezTo>
                  <a:cubicBezTo>
                    <a:pt x="299" y="353"/>
                    <a:pt x="299" y="353"/>
                    <a:pt x="299" y="353"/>
                  </a:cubicBezTo>
                  <a:cubicBezTo>
                    <a:pt x="315" y="357"/>
                    <a:pt x="329" y="364"/>
                    <a:pt x="341" y="372"/>
                  </a:cubicBezTo>
                  <a:cubicBezTo>
                    <a:pt x="353" y="381"/>
                    <a:pt x="360" y="393"/>
                    <a:pt x="360" y="409"/>
                  </a:cubicBezTo>
                  <a:cubicBezTo>
                    <a:pt x="360" y="453"/>
                    <a:pt x="317" y="475"/>
                    <a:pt x="232" y="475"/>
                  </a:cubicBezTo>
                  <a:cubicBezTo>
                    <a:pt x="163" y="475"/>
                    <a:pt x="97" y="460"/>
                    <a:pt x="34" y="428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63" y="565"/>
                    <a:pt x="141" y="579"/>
                    <a:pt x="235" y="5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9"/>
            <p:cNvSpPr>
              <a:spLocks noEditPoints="1"/>
            </p:cNvSpPr>
            <p:nvPr/>
          </p:nvSpPr>
          <p:spPr bwMode="auto">
            <a:xfrm>
              <a:off x="4452" y="254"/>
              <a:ext cx="107" cy="101"/>
            </a:xfrm>
            <a:custGeom>
              <a:avLst/>
              <a:gdLst>
                <a:gd name="T0" fmla="*/ 621 w 621"/>
                <a:gd name="T1" fmla="*/ 289 h 579"/>
                <a:gd name="T2" fmla="*/ 543 w 621"/>
                <a:gd name="T3" fmla="*/ 80 h 579"/>
                <a:gd name="T4" fmla="*/ 315 w 621"/>
                <a:gd name="T5" fmla="*/ 0 h 579"/>
                <a:gd name="T6" fmla="*/ 34 w 621"/>
                <a:gd name="T7" fmla="*/ 138 h 579"/>
                <a:gd name="T8" fmla="*/ 0 w 621"/>
                <a:gd name="T9" fmla="*/ 290 h 579"/>
                <a:gd name="T10" fmla="*/ 16 w 621"/>
                <a:gd name="T11" fmla="*/ 395 h 579"/>
                <a:gd name="T12" fmla="*/ 77 w 621"/>
                <a:gd name="T13" fmla="*/ 499 h 579"/>
                <a:gd name="T14" fmla="*/ 310 w 621"/>
                <a:gd name="T15" fmla="*/ 579 h 579"/>
                <a:gd name="T16" fmla="*/ 543 w 621"/>
                <a:gd name="T17" fmla="*/ 499 h 579"/>
                <a:gd name="T18" fmla="*/ 621 w 621"/>
                <a:gd name="T19" fmla="*/ 289 h 579"/>
                <a:gd name="T20" fmla="*/ 488 w 621"/>
                <a:gd name="T21" fmla="*/ 289 h 579"/>
                <a:gd name="T22" fmla="*/ 451 w 621"/>
                <a:gd name="T23" fmla="*/ 418 h 579"/>
                <a:gd name="T24" fmla="*/ 310 w 621"/>
                <a:gd name="T25" fmla="*/ 475 h 579"/>
                <a:gd name="T26" fmla="*/ 169 w 621"/>
                <a:gd name="T27" fmla="*/ 418 h 579"/>
                <a:gd name="T28" fmla="*/ 132 w 621"/>
                <a:gd name="T29" fmla="*/ 289 h 579"/>
                <a:gd name="T30" fmla="*/ 169 w 621"/>
                <a:gd name="T31" fmla="*/ 161 h 579"/>
                <a:gd name="T32" fmla="*/ 314 w 621"/>
                <a:gd name="T33" fmla="*/ 103 h 579"/>
                <a:gd name="T34" fmla="*/ 451 w 621"/>
                <a:gd name="T35" fmla="*/ 161 h 579"/>
                <a:gd name="T36" fmla="*/ 488 w 621"/>
                <a:gd name="T37" fmla="*/ 28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1" h="579">
                  <a:moveTo>
                    <a:pt x="621" y="289"/>
                  </a:moveTo>
                  <a:cubicBezTo>
                    <a:pt x="621" y="201"/>
                    <a:pt x="595" y="131"/>
                    <a:pt x="543" y="80"/>
                  </a:cubicBezTo>
                  <a:cubicBezTo>
                    <a:pt x="490" y="26"/>
                    <a:pt x="414" y="0"/>
                    <a:pt x="315" y="0"/>
                  </a:cubicBezTo>
                  <a:cubicBezTo>
                    <a:pt x="175" y="0"/>
                    <a:pt x="82" y="46"/>
                    <a:pt x="34" y="138"/>
                  </a:cubicBezTo>
                  <a:cubicBezTo>
                    <a:pt x="11" y="183"/>
                    <a:pt x="0" y="234"/>
                    <a:pt x="0" y="290"/>
                  </a:cubicBezTo>
                  <a:cubicBezTo>
                    <a:pt x="0" y="326"/>
                    <a:pt x="5" y="361"/>
                    <a:pt x="16" y="395"/>
                  </a:cubicBezTo>
                  <a:cubicBezTo>
                    <a:pt x="29" y="437"/>
                    <a:pt x="49" y="471"/>
                    <a:pt x="77" y="499"/>
                  </a:cubicBezTo>
                  <a:cubicBezTo>
                    <a:pt x="130" y="552"/>
                    <a:pt x="208" y="579"/>
                    <a:pt x="310" y="579"/>
                  </a:cubicBezTo>
                  <a:cubicBezTo>
                    <a:pt x="413" y="579"/>
                    <a:pt x="490" y="552"/>
                    <a:pt x="543" y="499"/>
                  </a:cubicBezTo>
                  <a:cubicBezTo>
                    <a:pt x="595" y="447"/>
                    <a:pt x="621" y="377"/>
                    <a:pt x="621" y="289"/>
                  </a:cubicBezTo>
                  <a:moveTo>
                    <a:pt x="488" y="289"/>
                  </a:moveTo>
                  <a:cubicBezTo>
                    <a:pt x="488" y="343"/>
                    <a:pt x="476" y="385"/>
                    <a:pt x="451" y="418"/>
                  </a:cubicBezTo>
                  <a:cubicBezTo>
                    <a:pt x="421" y="456"/>
                    <a:pt x="374" y="475"/>
                    <a:pt x="310" y="475"/>
                  </a:cubicBezTo>
                  <a:cubicBezTo>
                    <a:pt x="246" y="475"/>
                    <a:pt x="199" y="456"/>
                    <a:pt x="169" y="418"/>
                  </a:cubicBezTo>
                  <a:cubicBezTo>
                    <a:pt x="144" y="385"/>
                    <a:pt x="132" y="343"/>
                    <a:pt x="132" y="289"/>
                  </a:cubicBezTo>
                  <a:cubicBezTo>
                    <a:pt x="132" y="236"/>
                    <a:pt x="144" y="193"/>
                    <a:pt x="169" y="161"/>
                  </a:cubicBezTo>
                  <a:cubicBezTo>
                    <a:pt x="199" y="122"/>
                    <a:pt x="247" y="103"/>
                    <a:pt x="314" y="103"/>
                  </a:cubicBezTo>
                  <a:cubicBezTo>
                    <a:pt x="375" y="103"/>
                    <a:pt x="421" y="122"/>
                    <a:pt x="451" y="161"/>
                  </a:cubicBezTo>
                  <a:cubicBezTo>
                    <a:pt x="476" y="193"/>
                    <a:pt x="488" y="236"/>
                    <a:pt x="488" y="2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10"/>
            <p:cNvSpPr>
              <a:spLocks/>
            </p:cNvSpPr>
            <p:nvPr/>
          </p:nvSpPr>
          <p:spPr bwMode="auto">
            <a:xfrm>
              <a:off x="4576" y="254"/>
              <a:ext cx="96" cy="98"/>
            </a:xfrm>
            <a:custGeom>
              <a:avLst/>
              <a:gdLst>
                <a:gd name="T0" fmla="*/ 129 w 559"/>
                <a:gd name="T1" fmla="*/ 563 h 563"/>
                <a:gd name="T2" fmla="*/ 129 w 559"/>
                <a:gd name="T3" fmla="*/ 210 h 563"/>
                <a:gd name="T4" fmla="*/ 200 w 559"/>
                <a:gd name="T5" fmla="*/ 150 h 563"/>
                <a:gd name="T6" fmla="*/ 328 w 559"/>
                <a:gd name="T7" fmla="*/ 106 h 563"/>
                <a:gd name="T8" fmla="*/ 414 w 559"/>
                <a:gd name="T9" fmla="*/ 141 h 563"/>
                <a:gd name="T10" fmla="*/ 430 w 559"/>
                <a:gd name="T11" fmla="*/ 228 h 563"/>
                <a:gd name="T12" fmla="*/ 430 w 559"/>
                <a:gd name="T13" fmla="*/ 563 h 563"/>
                <a:gd name="T14" fmla="*/ 559 w 559"/>
                <a:gd name="T15" fmla="*/ 563 h 563"/>
                <a:gd name="T16" fmla="*/ 559 w 559"/>
                <a:gd name="T17" fmla="*/ 218 h 563"/>
                <a:gd name="T18" fmla="*/ 538 w 559"/>
                <a:gd name="T19" fmla="*/ 77 h 563"/>
                <a:gd name="T20" fmla="*/ 358 w 559"/>
                <a:gd name="T21" fmla="*/ 0 h 563"/>
                <a:gd name="T22" fmla="*/ 122 w 559"/>
                <a:gd name="T23" fmla="*/ 92 h 563"/>
                <a:gd name="T24" fmla="*/ 122 w 559"/>
                <a:gd name="T25" fmla="*/ 16 h 563"/>
                <a:gd name="T26" fmla="*/ 0 w 559"/>
                <a:gd name="T27" fmla="*/ 16 h 563"/>
                <a:gd name="T28" fmla="*/ 0 w 559"/>
                <a:gd name="T29" fmla="*/ 563 h 563"/>
                <a:gd name="T30" fmla="*/ 129 w 559"/>
                <a:gd name="T31" fmla="*/ 56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9" h="563">
                  <a:moveTo>
                    <a:pt x="129" y="563"/>
                  </a:moveTo>
                  <a:cubicBezTo>
                    <a:pt x="129" y="210"/>
                    <a:pt x="129" y="210"/>
                    <a:pt x="129" y="210"/>
                  </a:cubicBezTo>
                  <a:cubicBezTo>
                    <a:pt x="145" y="189"/>
                    <a:pt x="168" y="169"/>
                    <a:pt x="200" y="150"/>
                  </a:cubicBezTo>
                  <a:cubicBezTo>
                    <a:pt x="247" y="121"/>
                    <a:pt x="290" y="106"/>
                    <a:pt x="328" y="106"/>
                  </a:cubicBezTo>
                  <a:cubicBezTo>
                    <a:pt x="370" y="106"/>
                    <a:pt x="399" y="118"/>
                    <a:pt x="414" y="141"/>
                  </a:cubicBezTo>
                  <a:cubicBezTo>
                    <a:pt x="425" y="157"/>
                    <a:pt x="430" y="186"/>
                    <a:pt x="430" y="228"/>
                  </a:cubicBezTo>
                  <a:cubicBezTo>
                    <a:pt x="430" y="563"/>
                    <a:pt x="430" y="563"/>
                    <a:pt x="430" y="563"/>
                  </a:cubicBezTo>
                  <a:cubicBezTo>
                    <a:pt x="559" y="563"/>
                    <a:pt x="559" y="563"/>
                    <a:pt x="559" y="563"/>
                  </a:cubicBezTo>
                  <a:cubicBezTo>
                    <a:pt x="559" y="218"/>
                    <a:pt x="559" y="218"/>
                    <a:pt x="559" y="218"/>
                  </a:cubicBezTo>
                  <a:cubicBezTo>
                    <a:pt x="559" y="151"/>
                    <a:pt x="552" y="105"/>
                    <a:pt x="538" y="77"/>
                  </a:cubicBezTo>
                  <a:cubicBezTo>
                    <a:pt x="511" y="25"/>
                    <a:pt x="451" y="0"/>
                    <a:pt x="358" y="0"/>
                  </a:cubicBezTo>
                  <a:cubicBezTo>
                    <a:pt x="269" y="0"/>
                    <a:pt x="191" y="30"/>
                    <a:pt x="122" y="92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563"/>
                    <a:pt x="0" y="563"/>
                    <a:pt x="0" y="563"/>
                  </a:cubicBezTo>
                  <a:lnTo>
                    <a:pt x="129" y="5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11"/>
            <p:cNvSpPr>
              <a:spLocks/>
            </p:cNvSpPr>
            <p:nvPr/>
          </p:nvSpPr>
          <p:spPr bwMode="auto">
            <a:xfrm>
              <a:off x="4741" y="217"/>
              <a:ext cx="151" cy="135"/>
            </a:xfrm>
            <a:custGeom>
              <a:avLst/>
              <a:gdLst>
                <a:gd name="T0" fmla="*/ 22 w 151"/>
                <a:gd name="T1" fmla="*/ 135 h 135"/>
                <a:gd name="T2" fmla="*/ 22 w 151"/>
                <a:gd name="T3" fmla="*/ 38 h 135"/>
                <a:gd name="T4" fmla="*/ 68 w 151"/>
                <a:gd name="T5" fmla="*/ 135 h 135"/>
                <a:gd name="T6" fmla="*/ 83 w 151"/>
                <a:gd name="T7" fmla="*/ 135 h 135"/>
                <a:gd name="T8" fmla="*/ 129 w 151"/>
                <a:gd name="T9" fmla="*/ 38 h 135"/>
                <a:gd name="T10" fmla="*/ 129 w 151"/>
                <a:gd name="T11" fmla="*/ 135 h 135"/>
                <a:gd name="T12" fmla="*/ 151 w 151"/>
                <a:gd name="T13" fmla="*/ 135 h 135"/>
                <a:gd name="T14" fmla="*/ 151 w 151"/>
                <a:gd name="T15" fmla="*/ 0 h 135"/>
                <a:gd name="T16" fmla="*/ 126 w 151"/>
                <a:gd name="T17" fmla="*/ 0 h 135"/>
                <a:gd name="T18" fmla="*/ 76 w 151"/>
                <a:gd name="T19" fmla="*/ 106 h 135"/>
                <a:gd name="T20" fmla="*/ 24 w 151"/>
                <a:gd name="T21" fmla="*/ 0 h 135"/>
                <a:gd name="T22" fmla="*/ 0 w 151"/>
                <a:gd name="T23" fmla="*/ 0 h 135"/>
                <a:gd name="T24" fmla="*/ 0 w 151"/>
                <a:gd name="T25" fmla="*/ 135 h 135"/>
                <a:gd name="T26" fmla="*/ 22 w 151"/>
                <a:gd name="T2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135">
                  <a:moveTo>
                    <a:pt x="22" y="135"/>
                  </a:moveTo>
                  <a:lnTo>
                    <a:pt x="22" y="38"/>
                  </a:lnTo>
                  <a:lnTo>
                    <a:pt x="68" y="135"/>
                  </a:lnTo>
                  <a:lnTo>
                    <a:pt x="83" y="135"/>
                  </a:lnTo>
                  <a:lnTo>
                    <a:pt x="129" y="38"/>
                  </a:lnTo>
                  <a:lnTo>
                    <a:pt x="129" y="135"/>
                  </a:lnTo>
                  <a:lnTo>
                    <a:pt x="151" y="135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76" y="10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35"/>
                  </a:lnTo>
                  <a:lnTo>
                    <a:pt x="22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12"/>
            <p:cNvSpPr>
              <a:spLocks noEditPoints="1"/>
            </p:cNvSpPr>
            <p:nvPr/>
          </p:nvSpPr>
          <p:spPr bwMode="auto">
            <a:xfrm>
              <a:off x="4910" y="254"/>
              <a:ext cx="94" cy="101"/>
            </a:xfrm>
            <a:custGeom>
              <a:avLst/>
              <a:gdLst>
                <a:gd name="T0" fmla="*/ 541 w 541"/>
                <a:gd name="T1" fmla="*/ 563 h 579"/>
                <a:gd name="T2" fmla="*/ 541 w 541"/>
                <a:gd name="T3" fmla="*/ 229 h 579"/>
                <a:gd name="T4" fmla="*/ 540 w 541"/>
                <a:gd name="T5" fmla="*/ 164 h 579"/>
                <a:gd name="T6" fmla="*/ 518 w 541"/>
                <a:gd name="T7" fmla="*/ 81 h 579"/>
                <a:gd name="T8" fmla="*/ 292 w 541"/>
                <a:gd name="T9" fmla="*/ 0 h 579"/>
                <a:gd name="T10" fmla="*/ 173 w 541"/>
                <a:gd name="T11" fmla="*/ 9 h 579"/>
                <a:gd name="T12" fmla="*/ 74 w 541"/>
                <a:gd name="T13" fmla="*/ 34 h 579"/>
                <a:gd name="T14" fmla="*/ 46 w 541"/>
                <a:gd name="T15" fmla="*/ 42 h 579"/>
                <a:gd name="T16" fmla="*/ 78 w 541"/>
                <a:gd name="T17" fmla="*/ 148 h 579"/>
                <a:gd name="T18" fmla="*/ 276 w 541"/>
                <a:gd name="T19" fmla="*/ 103 h 579"/>
                <a:gd name="T20" fmla="*/ 385 w 541"/>
                <a:gd name="T21" fmla="*/ 128 h 579"/>
                <a:gd name="T22" fmla="*/ 409 w 541"/>
                <a:gd name="T23" fmla="*/ 192 h 579"/>
                <a:gd name="T24" fmla="*/ 409 w 541"/>
                <a:gd name="T25" fmla="*/ 213 h 579"/>
                <a:gd name="T26" fmla="*/ 305 w 541"/>
                <a:gd name="T27" fmla="*/ 217 h 579"/>
                <a:gd name="T28" fmla="*/ 83 w 541"/>
                <a:gd name="T29" fmla="*/ 265 h 579"/>
                <a:gd name="T30" fmla="*/ 0 w 541"/>
                <a:gd name="T31" fmla="*/ 414 h 579"/>
                <a:gd name="T32" fmla="*/ 208 w 541"/>
                <a:gd name="T33" fmla="*/ 579 h 579"/>
                <a:gd name="T34" fmla="*/ 421 w 541"/>
                <a:gd name="T35" fmla="*/ 505 h 579"/>
                <a:gd name="T36" fmla="*/ 421 w 541"/>
                <a:gd name="T37" fmla="*/ 563 h 579"/>
                <a:gd name="T38" fmla="*/ 541 w 541"/>
                <a:gd name="T39" fmla="*/ 563 h 579"/>
                <a:gd name="T40" fmla="*/ 411 w 541"/>
                <a:gd name="T41" fmla="*/ 368 h 579"/>
                <a:gd name="T42" fmla="*/ 408 w 541"/>
                <a:gd name="T43" fmla="*/ 398 h 579"/>
                <a:gd name="T44" fmla="*/ 377 w 541"/>
                <a:gd name="T45" fmla="*/ 436 h 579"/>
                <a:gd name="T46" fmla="*/ 239 w 541"/>
                <a:gd name="T47" fmla="*/ 475 h 579"/>
                <a:gd name="T48" fmla="*/ 132 w 541"/>
                <a:gd name="T49" fmla="*/ 405 h 579"/>
                <a:gd name="T50" fmla="*/ 253 w 541"/>
                <a:gd name="T51" fmla="*/ 318 h 579"/>
                <a:gd name="T52" fmla="*/ 411 w 541"/>
                <a:gd name="T53" fmla="*/ 308 h 579"/>
                <a:gd name="T54" fmla="*/ 411 w 541"/>
                <a:gd name="T55" fmla="*/ 368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41" h="579">
                  <a:moveTo>
                    <a:pt x="541" y="563"/>
                  </a:moveTo>
                  <a:cubicBezTo>
                    <a:pt x="541" y="229"/>
                    <a:pt x="541" y="229"/>
                    <a:pt x="541" y="229"/>
                  </a:cubicBezTo>
                  <a:cubicBezTo>
                    <a:pt x="541" y="197"/>
                    <a:pt x="540" y="175"/>
                    <a:pt x="540" y="164"/>
                  </a:cubicBezTo>
                  <a:cubicBezTo>
                    <a:pt x="537" y="129"/>
                    <a:pt x="530" y="101"/>
                    <a:pt x="518" y="81"/>
                  </a:cubicBezTo>
                  <a:cubicBezTo>
                    <a:pt x="483" y="27"/>
                    <a:pt x="408" y="0"/>
                    <a:pt x="292" y="0"/>
                  </a:cubicBezTo>
                  <a:cubicBezTo>
                    <a:pt x="250" y="0"/>
                    <a:pt x="211" y="3"/>
                    <a:pt x="173" y="9"/>
                  </a:cubicBezTo>
                  <a:cubicBezTo>
                    <a:pt x="148" y="13"/>
                    <a:pt x="115" y="22"/>
                    <a:pt x="74" y="34"/>
                  </a:cubicBezTo>
                  <a:cubicBezTo>
                    <a:pt x="68" y="36"/>
                    <a:pt x="59" y="39"/>
                    <a:pt x="46" y="42"/>
                  </a:cubicBezTo>
                  <a:cubicBezTo>
                    <a:pt x="78" y="148"/>
                    <a:pt x="78" y="148"/>
                    <a:pt x="78" y="148"/>
                  </a:cubicBezTo>
                  <a:cubicBezTo>
                    <a:pt x="147" y="118"/>
                    <a:pt x="213" y="103"/>
                    <a:pt x="276" y="103"/>
                  </a:cubicBezTo>
                  <a:cubicBezTo>
                    <a:pt x="329" y="103"/>
                    <a:pt x="365" y="111"/>
                    <a:pt x="385" y="128"/>
                  </a:cubicBezTo>
                  <a:cubicBezTo>
                    <a:pt x="401" y="142"/>
                    <a:pt x="409" y="163"/>
                    <a:pt x="409" y="192"/>
                  </a:cubicBezTo>
                  <a:cubicBezTo>
                    <a:pt x="409" y="213"/>
                    <a:pt x="409" y="213"/>
                    <a:pt x="409" y="213"/>
                  </a:cubicBezTo>
                  <a:cubicBezTo>
                    <a:pt x="365" y="214"/>
                    <a:pt x="330" y="215"/>
                    <a:pt x="305" y="217"/>
                  </a:cubicBezTo>
                  <a:cubicBezTo>
                    <a:pt x="202" y="223"/>
                    <a:pt x="128" y="239"/>
                    <a:pt x="83" y="265"/>
                  </a:cubicBezTo>
                  <a:cubicBezTo>
                    <a:pt x="28" y="297"/>
                    <a:pt x="0" y="347"/>
                    <a:pt x="0" y="414"/>
                  </a:cubicBezTo>
                  <a:cubicBezTo>
                    <a:pt x="0" y="524"/>
                    <a:pt x="69" y="579"/>
                    <a:pt x="208" y="579"/>
                  </a:cubicBezTo>
                  <a:cubicBezTo>
                    <a:pt x="307" y="579"/>
                    <a:pt x="378" y="554"/>
                    <a:pt x="421" y="505"/>
                  </a:cubicBezTo>
                  <a:cubicBezTo>
                    <a:pt x="421" y="563"/>
                    <a:pt x="421" y="563"/>
                    <a:pt x="421" y="563"/>
                  </a:cubicBezTo>
                  <a:lnTo>
                    <a:pt x="541" y="563"/>
                  </a:lnTo>
                  <a:close/>
                  <a:moveTo>
                    <a:pt x="411" y="368"/>
                  </a:moveTo>
                  <a:cubicBezTo>
                    <a:pt x="411" y="382"/>
                    <a:pt x="410" y="391"/>
                    <a:pt x="408" y="398"/>
                  </a:cubicBezTo>
                  <a:cubicBezTo>
                    <a:pt x="403" y="412"/>
                    <a:pt x="393" y="425"/>
                    <a:pt x="377" y="436"/>
                  </a:cubicBezTo>
                  <a:cubicBezTo>
                    <a:pt x="342" y="462"/>
                    <a:pt x="296" y="475"/>
                    <a:pt x="239" y="475"/>
                  </a:cubicBezTo>
                  <a:cubicBezTo>
                    <a:pt x="167" y="475"/>
                    <a:pt x="132" y="452"/>
                    <a:pt x="132" y="405"/>
                  </a:cubicBezTo>
                  <a:cubicBezTo>
                    <a:pt x="132" y="358"/>
                    <a:pt x="172" y="329"/>
                    <a:pt x="253" y="318"/>
                  </a:cubicBezTo>
                  <a:cubicBezTo>
                    <a:pt x="286" y="314"/>
                    <a:pt x="339" y="310"/>
                    <a:pt x="411" y="308"/>
                  </a:cubicBezTo>
                  <a:lnTo>
                    <a:pt x="411" y="3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13"/>
            <p:cNvSpPr>
              <a:spLocks/>
            </p:cNvSpPr>
            <p:nvPr/>
          </p:nvSpPr>
          <p:spPr bwMode="auto">
            <a:xfrm>
              <a:off x="5018" y="227"/>
              <a:ext cx="71" cy="128"/>
            </a:xfrm>
            <a:custGeom>
              <a:avLst/>
              <a:gdLst>
                <a:gd name="T0" fmla="*/ 100 w 409"/>
                <a:gd name="T1" fmla="*/ 553 h 738"/>
                <a:gd name="T2" fmla="*/ 107 w 409"/>
                <a:gd name="T3" fmla="*/ 640 h 738"/>
                <a:gd name="T4" fmla="*/ 161 w 409"/>
                <a:gd name="T5" fmla="*/ 718 h 738"/>
                <a:gd name="T6" fmla="*/ 269 w 409"/>
                <a:gd name="T7" fmla="*/ 738 h 738"/>
                <a:gd name="T8" fmla="*/ 409 w 409"/>
                <a:gd name="T9" fmla="*/ 720 h 738"/>
                <a:gd name="T10" fmla="*/ 386 w 409"/>
                <a:gd name="T11" fmla="*/ 620 h 738"/>
                <a:gd name="T12" fmla="*/ 304 w 409"/>
                <a:gd name="T13" fmla="*/ 634 h 738"/>
                <a:gd name="T14" fmla="*/ 236 w 409"/>
                <a:gd name="T15" fmla="*/ 605 h 738"/>
                <a:gd name="T16" fmla="*/ 229 w 409"/>
                <a:gd name="T17" fmla="*/ 516 h 738"/>
                <a:gd name="T18" fmla="*/ 229 w 409"/>
                <a:gd name="T19" fmla="*/ 278 h 738"/>
                <a:gd name="T20" fmla="*/ 387 w 409"/>
                <a:gd name="T21" fmla="*/ 278 h 738"/>
                <a:gd name="T22" fmla="*/ 387 w 409"/>
                <a:gd name="T23" fmla="*/ 175 h 738"/>
                <a:gd name="T24" fmla="*/ 229 w 409"/>
                <a:gd name="T25" fmla="*/ 175 h 738"/>
                <a:gd name="T26" fmla="*/ 229 w 409"/>
                <a:gd name="T27" fmla="*/ 0 h 738"/>
                <a:gd name="T28" fmla="*/ 100 w 409"/>
                <a:gd name="T29" fmla="*/ 36 h 738"/>
                <a:gd name="T30" fmla="*/ 100 w 409"/>
                <a:gd name="T31" fmla="*/ 175 h 738"/>
                <a:gd name="T32" fmla="*/ 0 w 409"/>
                <a:gd name="T33" fmla="*/ 175 h 738"/>
                <a:gd name="T34" fmla="*/ 0 w 409"/>
                <a:gd name="T35" fmla="*/ 278 h 738"/>
                <a:gd name="T36" fmla="*/ 100 w 409"/>
                <a:gd name="T37" fmla="*/ 278 h 738"/>
                <a:gd name="T38" fmla="*/ 100 w 409"/>
                <a:gd name="T39" fmla="*/ 553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9" h="738">
                  <a:moveTo>
                    <a:pt x="100" y="553"/>
                  </a:moveTo>
                  <a:cubicBezTo>
                    <a:pt x="100" y="588"/>
                    <a:pt x="102" y="617"/>
                    <a:pt x="107" y="640"/>
                  </a:cubicBezTo>
                  <a:cubicBezTo>
                    <a:pt x="116" y="677"/>
                    <a:pt x="134" y="703"/>
                    <a:pt x="161" y="718"/>
                  </a:cubicBezTo>
                  <a:cubicBezTo>
                    <a:pt x="184" y="731"/>
                    <a:pt x="220" y="738"/>
                    <a:pt x="269" y="738"/>
                  </a:cubicBezTo>
                  <a:cubicBezTo>
                    <a:pt x="315" y="738"/>
                    <a:pt x="361" y="732"/>
                    <a:pt x="409" y="720"/>
                  </a:cubicBezTo>
                  <a:cubicBezTo>
                    <a:pt x="386" y="620"/>
                    <a:pt x="386" y="620"/>
                    <a:pt x="386" y="620"/>
                  </a:cubicBezTo>
                  <a:cubicBezTo>
                    <a:pt x="360" y="630"/>
                    <a:pt x="333" y="634"/>
                    <a:pt x="304" y="634"/>
                  </a:cubicBezTo>
                  <a:cubicBezTo>
                    <a:pt x="266" y="634"/>
                    <a:pt x="244" y="625"/>
                    <a:pt x="236" y="605"/>
                  </a:cubicBezTo>
                  <a:cubicBezTo>
                    <a:pt x="231" y="592"/>
                    <a:pt x="229" y="562"/>
                    <a:pt x="229" y="516"/>
                  </a:cubicBezTo>
                  <a:cubicBezTo>
                    <a:pt x="229" y="278"/>
                    <a:pt x="229" y="278"/>
                    <a:pt x="229" y="278"/>
                  </a:cubicBezTo>
                  <a:cubicBezTo>
                    <a:pt x="387" y="278"/>
                    <a:pt x="387" y="278"/>
                    <a:pt x="387" y="278"/>
                  </a:cubicBezTo>
                  <a:cubicBezTo>
                    <a:pt x="387" y="175"/>
                    <a:pt x="387" y="175"/>
                    <a:pt x="387" y="175"/>
                  </a:cubicBezTo>
                  <a:cubicBezTo>
                    <a:pt x="229" y="175"/>
                    <a:pt x="229" y="175"/>
                    <a:pt x="229" y="175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100" y="278"/>
                    <a:pt x="100" y="278"/>
                    <a:pt x="100" y="278"/>
                  </a:cubicBezTo>
                  <a:lnTo>
                    <a:pt x="100" y="5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14"/>
            <p:cNvSpPr>
              <a:spLocks/>
            </p:cNvSpPr>
            <p:nvPr/>
          </p:nvSpPr>
          <p:spPr bwMode="auto">
            <a:xfrm>
              <a:off x="5097" y="227"/>
              <a:ext cx="71" cy="128"/>
            </a:xfrm>
            <a:custGeom>
              <a:avLst/>
              <a:gdLst>
                <a:gd name="T0" fmla="*/ 100 w 410"/>
                <a:gd name="T1" fmla="*/ 553 h 738"/>
                <a:gd name="T2" fmla="*/ 108 w 410"/>
                <a:gd name="T3" fmla="*/ 640 h 738"/>
                <a:gd name="T4" fmla="*/ 161 w 410"/>
                <a:gd name="T5" fmla="*/ 718 h 738"/>
                <a:gd name="T6" fmla="*/ 270 w 410"/>
                <a:gd name="T7" fmla="*/ 738 h 738"/>
                <a:gd name="T8" fmla="*/ 410 w 410"/>
                <a:gd name="T9" fmla="*/ 720 h 738"/>
                <a:gd name="T10" fmla="*/ 386 w 410"/>
                <a:gd name="T11" fmla="*/ 620 h 738"/>
                <a:gd name="T12" fmla="*/ 305 w 410"/>
                <a:gd name="T13" fmla="*/ 634 h 738"/>
                <a:gd name="T14" fmla="*/ 237 w 410"/>
                <a:gd name="T15" fmla="*/ 605 h 738"/>
                <a:gd name="T16" fmla="*/ 230 w 410"/>
                <a:gd name="T17" fmla="*/ 516 h 738"/>
                <a:gd name="T18" fmla="*/ 230 w 410"/>
                <a:gd name="T19" fmla="*/ 278 h 738"/>
                <a:gd name="T20" fmla="*/ 388 w 410"/>
                <a:gd name="T21" fmla="*/ 278 h 738"/>
                <a:gd name="T22" fmla="*/ 388 w 410"/>
                <a:gd name="T23" fmla="*/ 175 h 738"/>
                <a:gd name="T24" fmla="*/ 230 w 410"/>
                <a:gd name="T25" fmla="*/ 175 h 738"/>
                <a:gd name="T26" fmla="*/ 230 w 410"/>
                <a:gd name="T27" fmla="*/ 0 h 738"/>
                <a:gd name="T28" fmla="*/ 100 w 410"/>
                <a:gd name="T29" fmla="*/ 36 h 738"/>
                <a:gd name="T30" fmla="*/ 100 w 410"/>
                <a:gd name="T31" fmla="*/ 175 h 738"/>
                <a:gd name="T32" fmla="*/ 0 w 410"/>
                <a:gd name="T33" fmla="*/ 175 h 738"/>
                <a:gd name="T34" fmla="*/ 0 w 410"/>
                <a:gd name="T35" fmla="*/ 278 h 738"/>
                <a:gd name="T36" fmla="*/ 100 w 410"/>
                <a:gd name="T37" fmla="*/ 278 h 738"/>
                <a:gd name="T38" fmla="*/ 100 w 410"/>
                <a:gd name="T39" fmla="*/ 553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0" h="738">
                  <a:moveTo>
                    <a:pt x="100" y="553"/>
                  </a:moveTo>
                  <a:cubicBezTo>
                    <a:pt x="100" y="588"/>
                    <a:pt x="103" y="617"/>
                    <a:pt x="108" y="640"/>
                  </a:cubicBezTo>
                  <a:cubicBezTo>
                    <a:pt x="117" y="677"/>
                    <a:pt x="134" y="703"/>
                    <a:pt x="161" y="718"/>
                  </a:cubicBezTo>
                  <a:cubicBezTo>
                    <a:pt x="185" y="731"/>
                    <a:pt x="221" y="738"/>
                    <a:pt x="270" y="738"/>
                  </a:cubicBezTo>
                  <a:cubicBezTo>
                    <a:pt x="315" y="738"/>
                    <a:pt x="362" y="732"/>
                    <a:pt x="410" y="720"/>
                  </a:cubicBezTo>
                  <a:cubicBezTo>
                    <a:pt x="386" y="620"/>
                    <a:pt x="386" y="620"/>
                    <a:pt x="386" y="620"/>
                  </a:cubicBezTo>
                  <a:cubicBezTo>
                    <a:pt x="360" y="630"/>
                    <a:pt x="333" y="634"/>
                    <a:pt x="305" y="634"/>
                  </a:cubicBezTo>
                  <a:cubicBezTo>
                    <a:pt x="267" y="634"/>
                    <a:pt x="244" y="625"/>
                    <a:pt x="237" y="605"/>
                  </a:cubicBezTo>
                  <a:cubicBezTo>
                    <a:pt x="232" y="592"/>
                    <a:pt x="230" y="562"/>
                    <a:pt x="230" y="516"/>
                  </a:cubicBezTo>
                  <a:cubicBezTo>
                    <a:pt x="230" y="278"/>
                    <a:pt x="230" y="278"/>
                    <a:pt x="230" y="278"/>
                  </a:cubicBezTo>
                  <a:cubicBezTo>
                    <a:pt x="388" y="278"/>
                    <a:pt x="388" y="278"/>
                    <a:pt x="388" y="278"/>
                  </a:cubicBezTo>
                  <a:cubicBezTo>
                    <a:pt x="388" y="175"/>
                    <a:pt x="388" y="175"/>
                    <a:pt x="388" y="175"/>
                  </a:cubicBezTo>
                  <a:cubicBezTo>
                    <a:pt x="230" y="175"/>
                    <a:pt x="230" y="175"/>
                    <a:pt x="230" y="175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100" y="278"/>
                    <a:pt x="100" y="278"/>
                    <a:pt x="100" y="278"/>
                  </a:cubicBezTo>
                  <a:lnTo>
                    <a:pt x="100" y="5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15"/>
            <p:cNvSpPr>
              <a:spLocks/>
            </p:cNvSpPr>
            <p:nvPr/>
          </p:nvSpPr>
          <p:spPr bwMode="auto">
            <a:xfrm>
              <a:off x="5183" y="210"/>
              <a:ext cx="97" cy="142"/>
            </a:xfrm>
            <a:custGeom>
              <a:avLst/>
              <a:gdLst>
                <a:gd name="T0" fmla="*/ 130 w 560"/>
                <a:gd name="T1" fmla="*/ 819 h 819"/>
                <a:gd name="T2" fmla="*/ 130 w 560"/>
                <a:gd name="T3" fmla="*/ 466 h 819"/>
                <a:gd name="T4" fmla="*/ 199 w 560"/>
                <a:gd name="T5" fmla="*/ 405 h 819"/>
                <a:gd name="T6" fmla="*/ 328 w 560"/>
                <a:gd name="T7" fmla="*/ 362 h 819"/>
                <a:gd name="T8" fmla="*/ 415 w 560"/>
                <a:gd name="T9" fmla="*/ 397 h 819"/>
                <a:gd name="T10" fmla="*/ 431 w 560"/>
                <a:gd name="T11" fmla="*/ 485 h 819"/>
                <a:gd name="T12" fmla="*/ 431 w 560"/>
                <a:gd name="T13" fmla="*/ 819 h 819"/>
                <a:gd name="T14" fmla="*/ 560 w 560"/>
                <a:gd name="T15" fmla="*/ 819 h 819"/>
                <a:gd name="T16" fmla="*/ 560 w 560"/>
                <a:gd name="T17" fmla="*/ 474 h 819"/>
                <a:gd name="T18" fmla="*/ 538 w 560"/>
                <a:gd name="T19" fmla="*/ 333 h 819"/>
                <a:gd name="T20" fmla="*/ 358 w 560"/>
                <a:gd name="T21" fmla="*/ 256 h 819"/>
                <a:gd name="T22" fmla="*/ 130 w 560"/>
                <a:gd name="T23" fmla="*/ 338 h 819"/>
                <a:gd name="T24" fmla="*/ 130 w 560"/>
                <a:gd name="T25" fmla="*/ 0 h 819"/>
                <a:gd name="T26" fmla="*/ 0 w 560"/>
                <a:gd name="T27" fmla="*/ 37 h 819"/>
                <a:gd name="T28" fmla="*/ 0 w 560"/>
                <a:gd name="T29" fmla="*/ 819 h 819"/>
                <a:gd name="T30" fmla="*/ 130 w 560"/>
                <a:gd name="T31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0" h="819">
                  <a:moveTo>
                    <a:pt x="130" y="819"/>
                  </a:moveTo>
                  <a:cubicBezTo>
                    <a:pt x="130" y="466"/>
                    <a:pt x="130" y="466"/>
                    <a:pt x="130" y="466"/>
                  </a:cubicBezTo>
                  <a:cubicBezTo>
                    <a:pt x="144" y="446"/>
                    <a:pt x="167" y="425"/>
                    <a:pt x="199" y="405"/>
                  </a:cubicBezTo>
                  <a:cubicBezTo>
                    <a:pt x="245" y="377"/>
                    <a:pt x="288" y="362"/>
                    <a:pt x="328" y="362"/>
                  </a:cubicBezTo>
                  <a:cubicBezTo>
                    <a:pt x="371" y="362"/>
                    <a:pt x="400" y="374"/>
                    <a:pt x="415" y="397"/>
                  </a:cubicBezTo>
                  <a:cubicBezTo>
                    <a:pt x="425" y="414"/>
                    <a:pt x="431" y="443"/>
                    <a:pt x="431" y="485"/>
                  </a:cubicBezTo>
                  <a:cubicBezTo>
                    <a:pt x="431" y="819"/>
                    <a:pt x="431" y="819"/>
                    <a:pt x="431" y="819"/>
                  </a:cubicBezTo>
                  <a:cubicBezTo>
                    <a:pt x="560" y="819"/>
                    <a:pt x="560" y="819"/>
                    <a:pt x="560" y="819"/>
                  </a:cubicBezTo>
                  <a:cubicBezTo>
                    <a:pt x="560" y="474"/>
                    <a:pt x="560" y="474"/>
                    <a:pt x="560" y="474"/>
                  </a:cubicBezTo>
                  <a:cubicBezTo>
                    <a:pt x="560" y="408"/>
                    <a:pt x="553" y="361"/>
                    <a:pt x="538" y="333"/>
                  </a:cubicBezTo>
                  <a:cubicBezTo>
                    <a:pt x="511" y="281"/>
                    <a:pt x="451" y="256"/>
                    <a:pt x="358" y="256"/>
                  </a:cubicBezTo>
                  <a:cubicBezTo>
                    <a:pt x="276" y="256"/>
                    <a:pt x="200" y="283"/>
                    <a:pt x="130" y="338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819"/>
                    <a:pt x="0" y="819"/>
                    <a:pt x="0" y="819"/>
                  </a:cubicBezTo>
                  <a:lnTo>
                    <a:pt x="130" y="8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16"/>
            <p:cNvSpPr>
              <a:spLocks noEditPoints="1"/>
            </p:cNvSpPr>
            <p:nvPr/>
          </p:nvSpPr>
          <p:spPr bwMode="auto">
            <a:xfrm>
              <a:off x="5297" y="254"/>
              <a:ext cx="99" cy="101"/>
            </a:xfrm>
            <a:custGeom>
              <a:avLst/>
              <a:gdLst>
                <a:gd name="T0" fmla="*/ 573 w 573"/>
                <a:gd name="T1" fmla="*/ 261 h 579"/>
                <a:gd name="T2" fmla="*/ 535 w 573"/>
                <a:gd name="T3" fmla="*/ 108 h 579"/>
                <a:gd name="T4" fmla="*/ 294 w 573"/>
                <a:gd name="T5" fmla="*/ 0 h 579"/>
                <a:gd name="T6" fmla="*/ 67 w 573"/>
                <a:gd name="T7" fmla="*/ 85 h 579"/>
                <a:gd name="T8" fmla="*/ 0 w 573"/>
                <a:gd name="T9" fmla="*/ 296 h 579"/>
                <a:gd name="T10" fmla="*/ 145 w 573"/>
                <a:gd name="T11" fmla="*/ 550 h 579"/>
                <a:gd name="T12" fmla="*/ 324 w 573"/>
                <a:gd name="T13" fmla="*/ 579 h 579"/>
                <a:gd name="T14" fmla="*/ 564 w 573"/>
                <a:gd name="T15" fmla="*/ 537 h 579"/>
                <a:gd name="T16" fmla="*/ 525 w 573"/>
                <a:gd name="T17" fmla="*/ 436 h 579"/>
                <a:gd name="T18" fmla="*/ 459 w 573"/>
                <a:gd name="T19" fmla="*/ 461 h 579"/>
                <a:gd name="T20" fmla="*/ 344 w 573"/>
                <a:gd name="T21" fmla="*/ 475 h 579"/>
                <a:gd name="T22" fmla="*/ 160 w 573"/>
                <a:gd name="T23" fmla="*/ 413 h 579"/>
                <a:gd name="T24" fmla="*/ 131 w 573"/>
                <a:gd name="T25" fmla="*/ 327 h 579"/>
                <a:gd name="T26" fmla="*/ 569 w 573"/>
                <a:gd name="T27" fmla="*/ 327 h 579"/>
                <a:gd name="T28" fmla="*/ 573 w 573"/>
                <a:gd name="T29" fmla="*/ 261 h 579"/>
                <a:gd name="T30" fmla="*/ 452 w 573"/>
                <a:gd name="T31" fmla="*/ 232 h 579"/>
                <a:gd name="T32" fmla="*/ 131 w 573"/>
                <a:gd name="T33" fmla="*/ 232 h 579"/>
                <a:gd name="T34" fmla="*/ 147 w 573"/>
                <a:gd name="T35" fmla="*/ 169 h 579"/>
                <a:gd name="T36" fmla="*/ 292 w 573"/>
                <a:gd name="T37" fmla="*/ 102 h 579"/>
                <a:gd name="T38" fmla="*/ 431 w 573"/>
                <a:gd name="T39" fmla="*/ 160 h 579"/>
                <a:gd name="T40" fmla="*/ 452 w 573"/>
                <a:gd name="T41" fmla="*/ 232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3" h="579">
                  <a:moveTo>
                    <a:pt x="573" y="261"/>
                  </a:moveTo>
                  <a:cubicBezTo>
                    <a:pt x="573" y="200"/>
                    <a:pt x="560" y="149"/>
                    <a:pt x="535" y="108"/>
                  </a:cubicBezTo>
                  <a:cubicBezTo>
                    <a:pt x="490" y="36"/>
                    <a:pt x="410" y="0"/>
                    <a:pt x="294" y="0"/>
                  </a:cubicBezTo>
                  <a:cubicBezTo>
                    <a:pt x="192" y="0"/>
                    <a:pt x="116" y="28"/>
                    <a:pt x="67" y="85"/>
                  </a:cubicBezTo>
                  <a:cubicBezTo>
                    <a:pt x="22" y="137"/>
                    <a:pt x="0" y="208"/>
                    <a:pt x="0" y="296"/>
                  </a:cubicBezTo>
                  <a:cubicBezTo>
                    <a:pt x="0" y="423"/>
                    <a:pt x="48" y="508"/>
                    <a:pt x="145" y="550"/>
                  </a:cubicBezTo>
                  <a:cubicBezTo>
                    <a:pt x="190" y="569"/>
                    <a:pt x="249" y="579"/>
                    <a:pt x="324" y="579"/>
                  </a:cubicBezTo>
                  <a:cubicBezTo>
                    <a:pt x="411" y="579"/>
                    <a:pt x="491" y="565"/>
                    <a:pt x="564" y="537"/>
                  </a:cubicBezTo>
                  <a:cubicBezTo>
                    <a:pt x="525" y="436"/>
                    <a:pt x="525" y="436"/>
                    <a:pt x="525" y="436"/>
                  </a:cubicBezTo>
                  <a:cubicBezTo>
                    <a:pt x="500" y="448"/>
                    <a:pt x="478" y="456"/>
                    <a:pt x="459" y="461"/>
                  </a:cubicBezTo>
                  <a:cubicBezTo>
                    <a:pt x="425" y="471"/>
                    <a:pt x="386" y="475"/>
                    <a:pt x="344" y="475"/>
                  </a:cubicBezTo>
                  <a:cubicBezTo>
                    <a:pt x="254" y="475"/>
                    <a:pt x="192" y="455"/>
                    <a:pt x="160" y="413"/>
                  </a:cubicBezTo>
                  <a:cubicBezTo>
                    <a:pt x="142" y="391"/>
                    <a:pt x="133" y="362"/>
                    <a:pt x="131" y="327"/>
                  </a:cubicBezTo>
                  <a:cubicBezTo>
                    <a:pt x="569" y="327"/>
                    <a:pt x="569" y="327"/>
                    <a:pt x="569" y="327"/>
                  </a:cubicBezTo>
                  <a:cubicBezTo>
                    <a:pt x="572" y="295"/>
                    <a:pt x="573" y="273"/>
                    <a:pt x="573" y="261"/>
                  </a:cubicBezTo>
                  <a:moveTo>
                    <a:pt x="452" y="232"/>
                  </a:moveTo>
                  <a:cubicBezTo>
                    <a:pt x="131" y="232"/>
                    <a:pt x="131" y="232"/>
                    <a:pt x="131" y="232"/>
                  </a:cubicBezTo>
                  <a:cubicBezTo>
                    <a:pt x="134" y="204"/>
                    <a:pt x="139" y="184"/>
                    <a:pt x="147" y="169"/>
                  </a:cubicBezTo>
                  <a:cubicBezTo>
                    <a:pt x="169" y="124"/>
                    <a:pt x="218" y="102"/>
                    <a:pt x="292" y="102"/>
                  </a:cubicBezTo>
                  <a:cubicBezTo>
                    <a:pt x="360" y="102"/>
                    <a:pt x="407" y="121"/>
                    <a:pt x="431" y="160"/>
                  </a:cubicBezTo>
                  <a:cubicBezTo>
                    <a:pt x="441" y="176"/>
                    <a:pt x="448" y="200"/>
                    <a:pt x="452" y="2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17"/>
            <p:cNvSpPr>
              <a:spLocks/>
            </p:cNvSpPr>
            <p:nvPr/>
          </p:nvSpPr>
          <p:spPr bwMode="auto">
            <a:xfrm>
              <a:off x="5403" y="257"/>
              <a:ext cx="111" cy="132"/>
            </a:xfrm>
            <a:custGeom>
              <a:avLst/>
              <a:gdLst>
                <a:gd name="T0" fmla="*/ 87 w 111"/>
                <a:gd name="T1" fmla="*/ 0 h 132"/>
                <a:gd name="T2" fmla="*/ 55 w 111"/>
                <a:gd name="T3" fmla="*/ 72 h 132"/>
                <a:gd name="T4" fmla="*/ 25 w 111"/>
                <a:gd name="T5" fmla="*/ 0 h 132"/>
                <a:gd name="T6" fmla="*/ 0 w 111"/>
                <a:gd name="T7" fmla="*/ 0 h 132"/>
                <a:gd name="T8" fmla="*/ 42 w 111"/>
                <a:gd name="T9" fmla="*/ 95 h 132"/>
                <a:gd name="T10" fmla="*/ 23 w 111"/>
                <a:gd name="T11" fmla="*/ 132 h 132"/>
                <a:gd name="T12" fmla="*/ 47 w 111"/>
                <a:gd name="T13" fmla="*/ 132 h 132"/>
                <a:gd name="T14" fmla="*/ 111 w 111"/>
                <a:gd name="T15" fmla="*/ 0 h 132"/>
                <a:gd name="T16" fmla="*/ 87 w 111"/>
                <a:gd name="T1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32">
                  <a:moveTo>
                    <a:pt x="87" y="0"/>
                  </a:moveTo>
                  <a:lnTo>
                    <a:pt x="55" y="72"/>
                  </a:lnTo>
                  <a:lnTo>
                    <a:pt x="25" y="0"/>
                  </a:lnTo>
                  <a:lnTo>
                    <a:pt x="0" y="0"/>
                  </a:lnTo>
                  <a:lnTo>
                    <a:pt x="42" y="95"/>
                  </a:lnTo>
                  <a:lnTo>
                    <a:pt x="23" y="132"/>
                  </a:lnTo>
                  <a:lnTo>
                    <a:pt x="47" y="132"/>
                  </a:lnTo>
                  <a:lnTo>
                    <a:pt x="111" y="0"/>
                  </a:ln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18"/>
            <p:cNvSpPr>
              <a:spLocks/>
            </p:cNvSpPr>
            <p:nvPr/>
          </p:nvSpPr>
          <p:spPr bwMode="auto">
            <a:xfrm>
              <a:off x="3872" y="217"/>
              <a:ext cx="111" cy="138"/>
            </a:xfrm>
            <a:custGeom>
              <a:avLst/>
              <a:gdLst>
                <a:gd name="T0" fmla="*/ 315 w 644"/>
                <a:gd name="T1" fmla="*/ 797 h 797"/>
                <a:gd name="T2" fmla="*/ 84 w 644"/>
                <a:gd name="T3" fmla="*/ 703 h 797"/>
                <a:gd name="T4" fmla="*/ 0 w 644"/>
                <a:gd name="T5" fmla="*/ 563 h 797"/>
                <a:gd name="T6" fmla="*/ 124 w 644"/>
                <a:gd name="T7" fmla="*/ 528 h 797"/>
                <a:gd name="T8" fmla="*/ 174 w 644"/>
                <a:gd name="T9" fmla="*/ 611 h 797"/>
                <a:gd name="T10" fmla="*/ 315 w 644"/>
                <a:gd name="T11" fmla="*/ 668 h 797"/>
                <a:gd name="T12" fmla="*/ 456 w 644"/>
                <a:gd name="T13" fmla="*/ 618 h 797"/>
                <a:gd name="T14" fmla="*/ 515 w 644"/>
                <a:gd name="T15" fmla="*/ 465 h 797"/>
                <a:gd name="T16" fmla="*/ 515 w 644"/>
                <a:gd name="T17" fmla="*/ 0 h 797"/>
                <a:gd name="T18" fmla="*/ 644 w 644"/>
                <a:gd name="T19" fmla="*/ 0 h 797"/>
                <a:gd name="T20" fmla="*/ 644 w 644"/>
                <a:gd name="T21" fmla="*/ 467 h 797"/>
                <a:gd name="T22" fmla="*/ 644 w 644"/>
                <a:gd name="T23" fmla="*/ 468 h 797"/>
                <a:gd name="T24" fmla="*/ 545 w 644"/>
                <a:gd name="T25" fmla="*/ 711 h 797"/>
                <a:gd name="T26" fmla="*/ 315 w 644"/>
                <a:gd name="T27" fmla="*/ 797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4" h="797">
                  <a:moveTo>
                    <a:pt x="315" y="797"/>
                  </a:moveTo>
                  <a:cubicBezTo>
                    <a:pt x="228" y="797"/>
                    <a:pt x="145" y="764"/>
                    <a:pt x="84" y="703"/>
                  </a:cubicBezTo>
                  <a:cubicBezTo>
                    <a:pt x="44" y="664"/>
                    <a:pt x="15" y="616"/>
                    <a:pt x="0" y="563"/>
                  </a:cubicBezTo>
                  <a:cubicBezTo>
                    <a:pt x="124" y="528"/>
                    <a:pt x="124" y="528"/>
                    <a:pt x="124" y="528"/>
                  </a:cubicBezTo>
                  <a:cubicBezTo>
                    <a:pt x="133" y="559"/>
                    <a:pt x="150" y="588"/>
                    <a:pt x="174" y="611"/>
                  </a:cubicBezTo>
                  <a:cubicBezTo>
                    <a:pt x="212" y="648"/>
                    <a:pt x="262" y="668"/>
                    <a:pt x="315" y="668"/>
                  </a:cubicBezTo>
                  <a:cubicBezTo>
                    <a:pt x="373" y="668"/>
                    <a:pt x="421" y="651"/>
                    <a:pt x="456" y="618"/>
                  </a:cubicBezTo>
                  <a:cubicBezTo>
                    <a:pt x="493" y="583"/>
                    <a:pt x="513" y="530"/>
                    <a:pt x="515" y="465"/>
                  </a:cubicBezTo>
                  <a:cubicBezTo>
                    <a:pt x="515" y="0"/>
                    <a:pt x="515" y="0"/>
                    <a:pt x="515" y="0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44" y="467"/>
                    <a:pt x="644" y="467"/>
                    <a:pt x="644" y="467"/>
                  </a:cubicBezTo>
                  <a:cubicBezTo>
                    <a:pt x="644" y="468"/>
                    <a:pt x="644" y="468"/>
                    <a:pt x="644" y="468"/>
                  </a:cubicBezTo>
                  <a:cubicBezTo>
                    <a:pt x="641" y="568"/>
                    <a:pt x="607" y="652"/>
                    <a:pt x="545" y="711"/>
                  </a:cubicBezTo>
                  <a:cubicBezTo>
                    <a:pt x="486" y="767"/>
                    <a:pt x="406" y="797"/>
                    <a:pt x="315" y="79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19"/>
            <p:cNvSpPr>
              <a:spLocks/>
            </p:cNvSpPr>
            <p:nvPr/>
          </p:nvSpPr>
          <p:spPr bwMode="auto">
            <a:xfrm>
              <a:off x="5323" y="393"/>
              <a:ext cx="9" cy="75"/>
            </a:xfrm>
            <a:custGeom>
              <a:avLst/>
              <a:gdLst>
                <a:gd name="T0" fmla="*/ 9 w 9"/>
                <a:gd name="T1" fmla="*/ 75 h 75"/>
                <a:gd name="T2" fmla="*/ 9 w 9"/>
                <a:gd name="T3" fmla="*/ 0 h 75"/>
                <a:gd name="T4" fmla="*/ 0 w 9"/>
                <a:gd name="T5" fmla="*/ 3 h 75"/>
                <a:gd name="T6" fmla="*/ 0 w 9"/>
                <a:gd name="T7" fmla="*/ 75 h 75"/>
                <a:gd name="T8" fmla="*/ 9 w 9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5">
                  <a:moveTo>
                    <a:pt x="9" y="75"/>
                  </a:moveTo>
                  <a:lnTo>
                    <a:pt x="9" y="0"/>
                  </a:lnTo>
                  <a:lnTo>
                    <a:pt x="0" y="3"/>
                  </a:lnTo>
                  <a:lnTo>
                    <a:pt x="0" y="75"/>
                  </a:lnTo>
                  <a:lnTo>
                    <a:pt x="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Rectangle 20"/>
            <p:cNvSpPr>
              <a:spLocks noChangeArrowheads="1"/>
            </p:cNvSpPr>
            <p:nvPr/>
          </p:nvSpPr>
          <p:spPr bwMode="auto">
            <a:xfrm>
              <a:off x="5348" y="417"/>
              <a:ext cx="10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" name="Freeform 21"/>
            <p:cNvSpPr>
              <a:spLocks/>
            </p:cNvSpPr>
            <p:nvPr/>
          </p:nvSpPr>
          <p:spPr bwMode="auto">
            <a:xfrm>
              <a:off x="5346" y="397"/>
              <a:ext cx="13" cy="12"/>
            </a:xfrm>
            <a:custGeom>
              <a:avLst/>
              <a:gdLst>
                <a:gd name="T0" fmla="*/ 12 w 75"/>
                <a:gd name="T1" fmla="*/ 9 h 70"/>
                <a:gd name="T2" fmla="*/ 0 w 75"/>
                <a:gd name="T3" fmla="*/ 35 h 70"/>
                <a:gd name="T4" fmla="*/ 10 w 75"/>
                <a:gd name="T5" fmla="*/ 58 h 70"/>
                <a:gd name="T6" fmla="*/ 38 w 75"/>
                <a:gd name="T7" fmla="*/ 70 h 70"/>
                <a:gd name="T8" fmla="*/ 63 w 75"/>
                <a:gd name="T9" fmla="*/ 61 h 70"/>
                <a:gd name="T10" fmla="*/ 75 w 75"/>
                <a:gd name="T11" fmla="*/ 35 h 70"/>
                <a:gd name="T12" fmla="*/ 66 w 75"/>
                <a:gd name="T13" fmla="*/ 11 h 70"/>
                <a:gd name="T14" fmla="*/ 38 w 75"/>
                <a:gd name="T15" fmla="*/ 0 h 70"/>
                <a:gd name="T16" fmla="*/ 12 w 75"/>
                <a:gd name="T17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0">
                  <a:moveTo>
                    <a:pt x="12" y="9"/>
                  </a:moveTo>
                  <a:cubicBezTo>
                    <a:pt x="4" y="16"/>
                    <a:pt x="0" y="25"/>
                    <a:pt x="0" y="35"/>
                  </a:cubicBezTo>
                  <a:cubicBezTo>
                    <a:pt x="0" y="44"/>
                    <a:pt x="3" y="52"/>
                    <a:pt x="10" y="58"/>
                  </a:cubicBezTo>
                  <a:cubicBezTo>
                    <a:pt x="17" y="66"/>
                    <a:pt x="27" y="70"/>
                    <a:pt x="38" y="70"/>
                  </a:cubicBezTo>
                  <a:cubicBezTo>
                    <a:pt x="47" y="70"/>
                    <a:pt x="55" y="67"/>
                    <a:pt x="63" y="61"/>
                  </a:cubicBezTo>
                  <a:cubicBezTo>
                    <a:pt x="71" y="54"/>
                    <a:pt x="75" y="45"/>
                    <a:pt x="75" y="35"/>
                  </a:cubicBezTo>
                  <a:cubicBezTo>
                    <a:pt x="75" y="26"/>
                    <a:pt x="72" y="18"/>
                    <a:pt x="66" y="11"/>
                  </a:cubicBezTo>
                  <a:cubicBezTo>
                    <a:pt x="58" y="4"/>
                    <a:pt x="49" y="0"/>
                    <a:pt x="38" y="0"/>
                  </a:cubicBezTo>
                  <a:cubicBezTo>
                    <a:pt x="28" y="0"/>
                    <a:pt x="20" y="3"/>
                    <a:pt x="12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" name="Freeform 22"/>
            <p:cNvSpPr>
              <a:spLocks/>
            </p:cNvSpPr>
            <p:nvPr/>
          </p:nvSpPr>
          <p:spPr bwMode="auto">
            <a:xfrm>
              <a:off x="5368" y="392"/>
              <a:ext cx="39" cy="76"/>
            </a:xfrm>
            <a:custGeom>
              <a:avLst/>
              <a:gdLst>
                <a:gd name="T0" fmla="*/ 212 w 227"/>
                <a:gd name="T1" fmla="*/ 191 h 439"/>
                <a:gd name="T2" fmla="*/ 212 w 227"/>
                <a:gd name="T3" fmla="*/ 146 h 439"/>
                <a:gd name="T4" fmla="*/ 119 w 227"/>
                <a:gd name="T5" fmla="*/ 146 h 439"/>
                <a:gd name="T6" fmla="*/ 119 w 227"/>
                <a:gd name="T7" fmla="*/ 110 h 439"/>
                <a:gd name="T8" fmla="*/ 128 w 227"/>
                <a:gd name="T9" fmla="*/ 64 h 439"/>
                <a:gd name="T10" fmla="*/ 174 w 227"/>
                <a:gd name="T11" fmla="*/ 44 h 439"/>
                <a:gd name="T12" fmla="*/ 216 w 227"/>
                <a:gd name="T13" fmla="*/ 51 h 439"/>
                <a:gd name="T14" fmla="*/ 227 w 227"/>
                <a:gd name="T15" fmla="*/ 8 h 439"/>
                <a:gd name="T16" fmla="*/ 167 w 227"/>
                <a:gd name="T17" fmla="*/ 0 h 439"/>
                <a:gd name="T18" fmla="*/ 83 w 227"/>
                <a:gd name="T19" fmla="*/ 33 h 439"/>
                <a:gd name="T20" fmla="*/ 63 w 227"/>
                <a:gd name="T21" fmla="*/ 112 h 439"/>
                <a:gd name="T22" fmla="*/ 63 w 227"/>
                <a:gd name="T23" fmla="*/ 146 h 439"/>
                <a:gd name="T24" fmla="*/ 0 w 227"/>
                <a:gd name="T25" fmla="*/ 146 h 439"/>
                <a:gd name="T26" fmla="*/ 0 w 227"/>
                <a:gd name="T27" fmla="*/ 191 h 439"/>
                <a:gd name="T28" fmla="*/ 63 w 227"/>
                <a:gd name="T29" fmla="*/ 191 h 439"/>
                <a:gd name="T30" fmla="*/ 63 w 227"/>
                <a:gd name="T31" fmla="*/ 439 h 439"/>
                <a:gd name="T32" fmla="*/ 119 w 227"/>
                <a:gd name="T33" fmla="*/ 439 h 439"/>
                <a:gd name="T34" fmla="*/ 119 w 227"/>
                <a:gd name="T35" fmla="*/ 191 h 439"/>
                <a:gd name="T36" fmla="*/ 212 w 227"/>
                <a:gd name="T37" fmla="*/ 191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7" h="439">
                  <a:moveTo>
                    <a:pt x="212" y="191"/>
                  </a:moveTo>
                  <a:cubicBezTo>
                    <a:pt x="212" y="146"/>
                    <a:pt x="212" y="146"/>
                    <a:pt x="212" y="146"/>
                  </a:cubicBezTo>
                  <a:cubicBezTo>
                    <a:pt x="119" y="146"/>
                    <a:pt x="119" y="146"/>
                    <a:pt x="119" y="146"/>
                  </a:cubicBezTo>
                  <a:cubicBezTo>
                    <a:pt x="119" y="110"/>
                    <a:pt x="119" y="110"/>
                    <a:pt x="119" y="110"/>
                  </a:cubicBezTo>
                  <a:cubicBezTo>
                    <a:pt x="119" y="89"/>
                    <a:pt x="122" y="73"/>
                    <a:pt x="128" y="64"/>
                  </a:cubicBezTo>
                  <a:cubicBezTo>
                    <a:pt x="135" y="51"/>
                    <a:pt x="151" y="44"/>
                    <a:pt x="174" y="44"/>
                  </a:cubicBezTo>
                  <a:cubicBezTo>
                    <a:pt x="186" y="44"/>
                    <a:pt x="200" y="47"/>
                    <a:pt x="216" y="51"/>
                  </a:cubicBezTo>
                  <a:cubicBezTo>
                    <a:pt x="227" y="8"/>
                    <a:pt x="227" y="8"/>
                    <a:pt x="227" y="8"/>
                  </a:cubicBezTo>
                  <a:cubicBezTo>
                    <a:pt x="206" y="2"/>
                    <a:pt x="186" y="0"/>
                    <a:pt x="167" y="0"/>
                  </a:cubicBezTo>
                  <a:cubicBezTo>
                    <a:pt x="128" y="0"/>
                    <a:pt x="100" y="11"/>
                    <a:pt x="83" y="33"/>
                  </a:cubicBezTo>
                  <a:cubicBezTo>
                    <a:pt x="70" y="50"/>
                    <a:pt x="63" y="76"/>
                    <a:pt x="63" y="112"/>
                  </a:cubicBezTo>
                  <a:cubicBezTo>
                    <a:pt x="63" y="146"/>
                    <a:pt x="63" y="146"/>
                    <a:pt x="63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63" y="191"/>
                    <a:pt x="63" y="191"/>
                    <a:pt x="63" y="191"/>
                  </a:cubicBezTo>
                  <a:cubicBezTo>
                    <a:pt x="63" y="439"/>
                    <a:pt x="63" y="439"/>
                    <a:pt x="63" y="439"/>
                  </a:cubicBezTo>
                  <a:cubicBezTo>
                    <a:pt x="119" y="439"/>
                    <a:pt x="119" y="439"/>
                    <a:pt x="119" y="439"/>
                  </a:cubicBezTo>
                  <a:cubicBezTo>
                    <a:pt x="119" y="191"/>
                    <a:pt x="119" y="191"/>
                    <a:pt x="119" y="191"/>
                  </a:cubicBezTo>
                  <a:lnTo>
                    <a:pt x="212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Freeform 23"/>
            <p:cNvSpPr>
              <a:spLocks noEditPoints="1"/>
            </p:cNvSpPr>
            <p:nvPr/>
          </p:nvSpPr>
          <p:spPr bwMode="auto">
            <a:xfrm>
              <a:off x="5409" y="416"/>
              <a:ext cx="51" cy="54"/>
            </a:xfrm>
            <a:custGeom>
              <a:avLst/>
              <a:gdLst>
                <a:gd name="T0" fmla="*/ 299 w 299"/>
                <a:gd name="T1" fmla="*/ 141 h 310"/>
                <a:gd name="T2" fmla="*/ 281 w 299"/>
                <a:gd name="T3" fmla="*/ 61 h 310"/>
                <a:gd name="T4" fmla="*/ 153 w 299"/>
                <a:gd name="T5" fmla="*/ 0 h 310"/>
                <a:gd name="T6" fmla="*/ 36 w 299"/>
                <a:gd name="T7" fmla="*/ 44 h 310"/>
                <a:gd name="T8" fmla="*/ 0 w 299"/>
                <a:gd name="T9" fmla="*/ 157 h 310"/>
                <a:gd name="T10" fmla="*/ 42 w 299"/>
                <a:gd name="T11" fmla="*/ 270 h 310"/>
                <a:gd name="T12" fmla="*/ 169 w 299"/>
                <a:gd name="T13" fmla="*/ 310 h 310"/>
                <a:gd name="T14" fmla="*/ 293 w 299"/>
                <a:gd name="T15" fmla="*/ 283 h 310"/>
                <a:gd name="T16" fmla="*/ 273 w 299"/>
                <a:gd name="T17" fmla="*/ 239 h 310"/>
                <a:gd name="T18" fmla="*/ 178 w 299"/>
                <a:gd name="T19" fmla="*/ 265 h 310"/>
                <a:gd name="T20" fmla="*/ 111 w 299"/>
                <a:gd name="T21" fmla="*/ 255 h 310"/>
                <a:gd name="T22" fmla="*/ 72 w 299"/>
                <a:gd name="T23" fmla="*/ 222 h 310"/>
                <a:gd name="T24" fmla="*/ 57 w 299"/>
                <a:gd name="T25" fmla="*/ 168 h 310"/>
                <a:gd name="T26" fmla="*/ 298 w 299"/>
                <a:gd name="T27" fmla="*/ 168 h 310"/>
                <a:gd name="T28" fmla="*/ 299 w 299"/>
                <a:gd name="T29" fmla="*/ 141 h 310"/>
                <a:gd name="T30" fmla="*/ 245 w 299"/>
                <a:gd name="T31" fmla="*/ 125 h 310"/>
                <a:gd name="T32" fmla="*/ 58 w 299"/>
                <a:gd name="T33" fmla="*/ 125 h 310"/>
                <a:gd name="T34" fmla="*/ 67 w 299"/>
                <a:gd name="T35" fmla="*/ 88 h 310"/>
                <a:gd name="T36" fmla="*/ 154 w 299"/>
                <a:gd name="T37" fmla="*/ 44 h 310"/>
                <a:gd name="T38" fmla="*/ 233 w 299"/>
                <a:gd name="T39" fmla="*/ 82 h 310"/>
                <a:gd name="T40" fmla="*/ 245 w 299"/>
                <a:gd name="T41" fmla="*/ 12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9" h="310">
                  <a:moveTo>
                    <a:pt x="299" y="141"/>
                  </a:moveTo>
                  <a:cubicBezTo>
                    <a:pt x="299" y="109"/>
                    <a:pt x="293" y="83"/>
                    <a:pt x="281" y="61"/>
                  </a:cubicBezTo>
                  <a:cubicBezTo>
                    <a:pt x="257" y="20"/>
                    <a:pt x="214" y="0"/>
                    <a:pt x="153" y="0"/>
                  </a:cubicBezTo>
                  <a:cubicBezTo>
                    <a:pt x="101" y="0"/>
                    <a:pt x="62" y="15"/>
                    <a:pt x="36" y="44"/>
                  </a:cubicBezTo>
                  <a:cubicBezTo>
                    <a:pt x="12" y="72"/>
                    <a:pt x="0" y="110"/>
                    <a:pt x="0" y="157"/>
                  </a:cubicBezTo>
                  <a:cubicBezTo>
                    <a:pt x="0" y="206"/>
                    <a:pt x="14" y="244"/>
                    <a:pt x="42" y="270"/>
                  </a:cubicBezTo>
                  <a:cubicBezTo>
                    <a:pt x="70" y="296"/>
                    <a:pt x="112" y="310"/>
                    <a:pt x="169" y="310"/>
                  </a:cubicBezTo>
                  <a:cubicBezTo>
                    <a:pt x="215" y="310"/>
                    <a:pt x="256" y="301"/>
                    <a:pt x="293" y="283"/>
                  </a:cubicBezTo>
                  <a:cubicBezTo>
                    <a:pt x="273" y="239"/>
                    <a:pt x="273" y="239"/>
                    <a:pt x="273" y="239"/>
                  </a:cubicBezTo>
                  <a:cubicBezTo>
                    <a:pt x="243" y="256"/>
                    <a:pt x="211" y="265"/>
                    <a:pt x="178" y="265"/>
                  </a:cubicBezTo>
                  <a:cubicBezTo>
                    <a:pt x="150" y="265"/>
                    <a:pt x="128" y="261"/>
                    <a:pt x="111" y="255"/>
                  </a:cubicBezTo>
                  <a:cubicBezTo>
                    <a:pt x="95" y="248"/>
                    <a:pt x="82" y="237"/>
                    <a:pt x="72" y="222"/>
                  </a:cubicBezTo>
                  <a:cubicBezTo>
                    <a:pt x="62" y="207"/>
                    <a:pt x="57" y="189"/>
                    <a:pt x="57" y="168"/>
                  </a:cubicBezTo>
                  <a:cubicBezTo>
                    <a:pt x="298" y="168"/>
                    <a:pt x="298" y="168"/>
                    <a:pt x="298" y="168"/>
                  </a:cubicBezTo>
                  <a:cubicBezTo>
                    <a:pt x="299" y="156"/>
                    <a:pt x="299" y="147"/>
                    <a:pt x="299" y="141"/>
                  </a:cubicBezTo>
                  <a:moveTo>
                    <a:pt x="245" y="125"/>
                  </a:moveTo>
                  <a:cubicBezTo>
                    <a:pt x="58" y="125"/>
                    <a:pt x="58" y="125"/>
                    <a:pt x="58" y="125"/>
                  </a:cubicBezTo>
                  <a:cubicBezTo>
                    <a:pt x="60" y="109"/>
                    <a:pt x="63" y="97"/>
                    <a:pt x="67" y="88"/>
                  </a:cubicBezTo>
                  <a:cubicBezTo>
                    <a:pt x="81" y="59"/>
                    <a:pt x="110" y="44"/>
                    <a:pt x="154" y="44"/>
                  </a:cubicBezTo>
                  <a:cubicBezTo>
                    <a:pt x="192" y="44"/>
                    <a:pt x="218" y="57"/>
                    <a:pt x="233" y="82"/>
                  </a:cubicBezTo>
                  <a:cubicBezTo>
                    <a:pt x="239" y="92"/>
                    <a:pt x="243" y="107"/>
                    <a:pt x="245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" name="Rectangle 24"/>
            <p:cNvSpPr>
              <a:spLocks noChangeArrowheads="1"/>
            </p:cNvSpPr>
            <p:nvPr/>
          </p:nvSpPr>
          <p:spPr bwMode="auto">
            <a:xfrm>
              <a:off x="4118" y="417"/>
              <a:ext cx="9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" name="Freeform 25"/>
            <p:cNvSpPr>
              <a:spLocks/>
            </p:cNvSpPr>
            <p:nvPr/>
          </p:nvSpPr>
          <p:spPr bwMode="auto">
            <a:xfrm>
              <a:off x="4116" y="397"/>
              <a:ext cx="13" cy="12"/>
            </a:xfrm>
            <a:custGeom>
              <a:avLst/>
              <a:gdLst>
                <a:gd name="T0" fmla="*/ 13 w 75"/>
                <a:gd name="T1" fmla="*/ 9 h 70"/>
                <a:gd name="T2" fmla="*/ 0 w 75"/>
                <a:gd name="T3" fmla="*/ 35 h 70"/>
                <a:gd name="T4" fmla="*/ 10 w 75"/>
                <a:gd name="T5" fmla="*/ 58 h 70"/>
                <a:gd name="T6" fmla="*/ 38 w 75"/>
                <a:gd name="T7" fmla="*/ 70 h 70"/>
                <a:gd name="T8" fmla="*/ 63 w 75"/>
                <a:gd name="T9" fmla="*/ 61 h 70"/>
                <a:gd name="T10" fmla="*/ 75 w 75"/>
                <a:gd name="T11" fmla="*/ 35 h 70"/>
                <a:gd name="T12" fmla="*/ 66 w 75"/>
                <a:gd name="T13" fmla="*/ 11 h 70"/>
                <a:gd name="T14" fmla="*/ 38 w 75"/>
                <a:gd name="T15" fmla="*/ 0 h 70"/>
                <a:gd name="T16" fmla="*/ 13 w 75"/>
                <a:gd name="T17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0">
                  <a:moveTo>
                    <a:pt x="13" y="9"/>
                  </a:moveTo>
                  <a:cubicBezTo>
                    <a:pt x="4" y="16"/>
                    <a:pt x="0" y="25"/>
                    <a:pt x="0" y="35"/>
                  </a:cubicBezTo>
                  <a:cubicBezTo>
                    <a:pt x="0" y="44"/>
                    <a:pt x="3" y="52"/>
                    <a:pt x="10" y="58"/>
                  </a:cubicBezTo>
                  <a:cubicBezTo>
                    <a:pt x="17" y="66"/>
                    <a:pt x="27" y="70"/>
                    <a:pt x="38" y="70"/>
                  </a:cubicBezTo>
                  <a:cubicBezTo>
                    <a:pt x="47" y="70"/>
                    <a:pt x="56" y="67"/>
                    <a:pt x="63" y="61"/>
                  </a:cubicBezTo>
                  <a:cubicBezTo>
                    <a:pt x="71" y="54"/>
                    <a:pt x="75" y="45"/>
                    <a:pt x="75" y="35"/>
                  </a:cubicBezTo>
                  <a:cubicBezTo>
                    <a:pt x="75" y="26"/>
                    <a:pt x="72" y="18"/>
                    <a:pt x="66" y="11"/>
                  </a:cubicBezTo>
                  <a:cubicBezTo>
                    <a:pt x="58" y="4"/>
                    <a:pt x="49" y="0"/>
                    <a:pt x="38" y="0"/>
                  </a:cubicBezTo>
                  <a:cubicBezTo>
                    <a:pt x="28" y="0"/>
                    <a:pt x="20" y="3"/>
                    <a:pt x="13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" name="Rectangle 26"/>
            <p:cNvSpPr>
              <a:spLocks noChangeArrowheads="1"/>
            </p:cNvSpPr>
            <p:nvPr/>
          </p:nvSpPr>
          <p:spPr bwMode="auto">
            <a:xfrm>
              <a:off x="4187" y="417"/>
              <a:ext cx="9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Freeform 27"/>
            <p:cNvSpPr>
              <a:spLocks/>
            </p:cNvSpPr>
            <p:nvPr/>
          </p:nvSpPr>
          <p:spPr bwMode="auto">
            <a:xfrm>
              <a:off x="4185" y="397"/>
              <a:ext cx="13" cy="12"/>
            </a:xfrm>
            <a:custGeom>
              <a:avLst/>
              <a:gdLst>
                <a:gd name="T0" fmla="*/ 13 w 75"/>
                <a:gd name="T1" fmla="*/ 9 h 70"/>
                <a:gd name="T2" fmla="*/ 0 w 75"/>
                <a:gd name="T3" fmla="*/ 35 h 70"/>
                <a:gd name="T4" fmla="*/ 10 w 75"/>
                <a:gd name="T5" fmla="*/ 58 h 70"/>
                <a:gd name="T6" fmla="*/ 38 w 75"/>
                <a:gd name="T7" fmla="*/ 70 h 70"/>
                <a:gd name="T8" fmla="*/ 63 w 75"/>
                <a:gd name="T9" fmla="*/ 61 h 70"/>
                <a:gd name="T10" fmla="*/ 75 w 75"/>
                <a:gd name="T11" fmla="*/ 35 h 70"/>
                <a:gd name="T12" fmla="*/ 66 w 75"/>
                <a:gd name="T13" fmla="*/ 11 h 70"/>
                <a:gd name="T14" fmla="*/ 38 w 75"/>
                <a:gd name="T15" fmla="*/ 0 h 70"/>
                <a:gd name="T16" fmla="*/ 13 w 75"/>
                <a:gd name="T17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0">
                  <a:moveTo>
                    <a:pt x="13" y="9"/>
                  </a:moveTo>
                  <a:cubicBezTo>
                    <a:pt x="4" y="16"/>
                    <a:pt x="0" y="25"/>
                    <a:pt x="0" y="35"/>
                  </a:cubicBezTo>
                  <a:cubicBezTo>
                    <a:pt x="0" y="44"/>
                    <a:pt x="3" y="52"/>
                    <a:pt x="10" y="58"/>
                  </a:cubicBezTo>
                  <a:cubicBezTo>
                    <a:pt x="17" y="66"/>
                    <a:pt x="27" y="70"/>
                    <a:pt x="38" y="70"/>
                  </a:cubicBezTo>
                  <a:cubicBezTo>
                    <a:pt x="47" y="70"/>
                    <a:pt x="56" y="67"/>
                    <a:pt x="63" y="61"/>
                  </a:cubicBezTo>
                  <a:cubicBezTo>
                    <a:pt x="71" y="54"/>
                    <a:pt x="75" y="45"/>
                    <a:pt x="75" y="35"/>
                  </a:cubicBezTo>
                  <a:cubicBezTo>
                    <a:pt x="75" y="26"/>
                    <a:pt x="72" y="18"/>
                    <a:pt x="66" y="11"/>
                  </a:cubicBezTo>
                  <a:cubicBezTo>
                    <a:pt x="58" y="4"/>
                    <a:pt x="49" y="0"/>
                    <a:pt x="38" y="0"/>
                  </a:cubicBezTo>
                  <a:cubicBezTo>
                    <a:pt x="28" y="0"/>
                    <a:pt x="20" y="3"/>
                    <a:pt x="13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" name="Rectangle 28"/>
            <p:cNvSpPr>
              <a:spLocks noChangeArrowheads="1"/>
            </p:cNvSpPr>
            <p:nvPr/>
          </p:nvSpPr>
          <p:spPr bwMode="auto">
            <a:xfrm>
              <a:off x="4473" y="417"/>
              <a:ext cx="10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" name="Freeform 29"/>
            <p:cNvSpPr>
              <a:spLocks/>
            </p:cNvSpPr>
            <p:nvPr/>
          </p:nvSpPr>
          <p:spPr bwMode="auto">
            <a:xfrm>
              <a:off x="4471" y="397"/>
              <a:ext cx="13" cy="12"/>
            </a:xfrm>
            <a:custGeom>
              <a:avLst/>
              <a:gdLst>
                <a:gd name="T0" fmla="*/ 13 w 76"/>
                <a:gd name="T1" fmla="*/ 9 h 70"/>
                <a:gd name="T2" fmla="*/ 0 w 76"/>
                <a:gd name="T3" fmla="*/ 35 h 70"/>
                <a:gd name="T4" fmla="*/ 10 w 76"/>
                <a:gd name="T5" fmla="*/ 58 h 70"/>
                <a:gd name="T6" fmla="*/ 38 w 76"/>
                <a:gd name="T7" fmla="*/ 70 h 70"/>
                <a:gd name="T8" fmla="*/ 63 w 76"/>
                <a:gd name="T9" fmla="*/ 61 h 70"/>
                <a:gd name="T10" fmla="*/ 76 w 76"/>
                <a:gd name="T11" fmla="*/ 35 h 70"/>
                <a:gd name="T12" fmla="*/ 66 w 76"/>
                <a:gd name="T13" fmla="*/ 11 h 70"/>
                <a:gd name="T14" fmla="*/ 39 w 76"/>
                <a:gd name="T15" fmla="*/ 0 h 70"/>
                <a:gd name="T16" fmla="*/ 13 w 76"/>
                <a:gd name="T17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70">
                  <a:moveTo>
                    <a:pt x="13" y="9"/>
                  </a:moveTo>
                  <a:cubicBezTo>
                    <a:pt x="5" y="16"/>
                    <a:pt x="0" y="25"/>
                    <a:pt x="0" y="35"/>
                  </a:cubicBezTo>
                  <a:cubicBezTo>
                    <a:pt x="0" y="44"/>
                    <a:pt x="4" y="52"/>
                    <a:pt x="10" y="58"/>
                  </a:cubicBezTo>
                  <a:cubicBezTo>
                    <a:pt x="18" y="66"/>
                    <a:pt x="27" y="70"/>
                    <a:pt x="38" y="70"/>
                  </a:cubicBezTo>
                  <a:cubicBezTo>
                    <a:pt x="48" y="70"/>
                    <a:pt x="56" y="67"/>
                    <a:pt x="63" y="61"/>
                  </a:cubicBezTo>
                  <a:cubicBezTo>
                    <a:pt x="71" y="54"/>
                    <a:pt x="76" y="45"/>
                    <a:pt x="76" y="35"/>
                  </a:cubicBezTo>
                  <a:cubicBezTo>
                    <a:pt x="76" y="26"/>
                    <a:pt x="72" y="18"/>
                    <a:pt x="66" y="11"/>
                  </a:cubicBezTo>
                  <a:cubicBezTo>
                    <a:pt x="59" y="4"/>
                    <a:pt x="49" y="0"/>
                    <a:pt x="39" y="0"/>
                  </a:cubicBezTo>
                  <a:cubicBezTo>
                    <a:pt x="29" y="0"/>
                    <a:pt x="20" y="3"/>
                    <a:pt x="13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" name="Rectangle 30"/>
            <p:cNvSpPr>
              <a:spLocks noChangeArrowheads="1"/>
            </p:cNvSpPr>
            <p:nvPr/>
          </p:nvSpPr>
          <p:spPr bwMode="auto">
            <a:xfrm>
              <a:off x="5147" y="417"/>
              <a:ext cx="10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Freeform 31"/>
            <p:cNvSpPr>
              <a:spLocks/>
            </p:cNvSpPr>
            <p:nvPr/>
          </p:nvSpPr>
          <p:spPr bwMode="auto">
            <a:xfrm>
              <a:off x="5146" y="397"/>
              <a:ext cx="13" cy="12"/>
            </a:xfrm>
            <a:custGeom>
              <a:avLst/>
              <a:gdLst>
                <a:gd name="T0" fmla="*/ 12 w 75"/>
                <a:gd name="T1" fmla="*/ 9 h 70"/>
                <a:gd name="T2" fmla="*/ 0 w 75"/>
                <a:gd name="T3" fmla="*/ 35 h 70"/>
                <a:gd name="T4" fmla="*/ 10 w 75"/>
                <a:gd name="T5" fmla="*/ 58 h 70"/>
                <a:gd name="T6" fmla="*/ 37 w 75"/>
                <a:gd name="T7" fmla="*/ 70 h 70"/>
                <a:gd name="T8" fmla="*/ 62 w 75"/>
                <a:gd name="T9" fmla="*/ 61 h 70"/>
                <a:gd name="T10" fmla="*/ 75 w 75"/>
                <a:gd name="T11" fmla="*/ 35 h 70"/>
                <a:gd name="T12" fmla="*/ 65 w 75"/>
                <a:gd name="T13" fmla="*/ 11 h 70"/>
                <a:gd name="T14" fmla="*/ 38 w 75"/>
                <a:gd name="T15" fmla="*/ 0 h 70"/>
                <a:gd name="T16" fmla="*/ 12 w 75"/>
                <a:gd name="T17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0">
                  <a:moveTo>
                    <a:pt x="12" y="9"/>
                  </a:moveTo>
                  <a:cubicBezTo>
                    <a:pt x="4" y="16"/>
                    <a:pt x="0" y="25"/>
                    <a:pt x="0" y="35"/>
                  </a:cubicBezTo>
                  <a:cubicBezTo>
                    <a:pt x="0" y="44"/>
                    <a:pt x="3" y="52"/>
                    <a:pt x="10" y="58"/>
                  </a:cubicBezTo>
                  <a:cubicBezTo>
                    <a:pt x="17" y="66"/>
                    <a:pt x="26" y="70"/>
                    <a:pt x="37" y="70"/>
                  </a:cubicBezTo>
                  <a:cubicBezTo>
                    <a:pt x="47" y="70"/>
                    <a:pt x="55" y="67"/>
                    <a:pt x="62" y="61"/>
                  </a:cubicBezTo>
                  <a:cubicBezTo>
                    <a:pt x="71" y="54"/>
                    <a:pt x="75" y="45"/>
                    <a:pt x="75" y="35"/>
                  </a:cubicBezTo>
                  <a:cubicBezTo>
                    <a:pt x="75" y="26"/>
                    <a:pt x="72" y="18"/>
                    <a:pt x="65" y="11"/>
                  </a:cubicBezTo>
                  <a:cubicBezTo>
                    <a:pt x="58" y="4"/>
                    <a:pt x="49" y="0"/>
                    <a:pt x="38" y="0"/>
                  </a:cubicBezTo>
                  <a:cubicBezTo>
                    <a:pt x="28" y="0"/>
                    <a:pt x="19" y="3"/>
                    <a:pt x="12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" name="Rectangle 32"/>
            <p:cNvSpPr>
              <a:spLocks noChangeArrowheads="1"/>
            </p:cNvSpPr>
            <p:nvPr/>
          </p:nvSpPr>
          <p:spPr bwMode="auto">
            <a:xfrm>
              <a:off x="3915" y="396"/>
              <a:ext cx="10" cy="7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" name="Freeform 33"/>
            <p:cNvSpPr>
              <a:spLocks/>
            </p:cNvSpPr>
            <p:nvPr/>
          </p:nvSpPr>
          <p:spPr bwMode="auto">
            <a:xfrm>
              <a:off x="3939" y="416"/>
              <a:ext cx="50" cy="52"/>
            </a:xfrm>
            <a:custGeom>
              <a:avLst/>
              <a:gdLst>
                <a:gd name="T0" fmla="*/ 56 w 290"/>
                <a:gd name="T1" fmla="*/ 301 h 301"/>
                <a:gd name="T2" fmla="*/ 56 w 290"/>
                <a:gd name="T3" fmla="*/ 104 h 301"/>
                <a:gd name="T4" fmla="*/ 98 w 290"/>
                <a:gd name="T5" fmla="*/ 70 h 301"/>
                <a:gd name="T6" fmla="*/ 174 w 290"/>
                <a:gd name="T7" fmla="*/ 46 h 301"/>
                <a:gd name="T8" fmla="*/ 224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7 w 290"/>
                <a:gd name="T19" fmla="*/ 70 h 301"/>
                <a:gd name="T20" fmla="*/ 252 w 290"/>
                <a:gd name="T21" fmla="*/ 14 h 301"/>
                <a:gd name="T22" fmla="*/ 184 w 290"/>
                <a:gd name="T23" fmla="*/ 0 h 301"/>
                <a:gd name="T24" fmla="*/ 53 w 290"/>
                <a:gd name="T25" fmla="*/ 52 h 301"/>
                <a:gd name="T26" fmla="*/ 53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6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6" y="301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66" y="92"/>
                    <a:pt x="80" y="81"/>
                    <a:pt x="98" y="70"/>
                  </a:cubicBezTo>
                  <a:cubicBezTo>
                    <a:pt x="125" y="54"/>
                    <a:pt x="150" y="46"/>
                    <a:pt x="174" y="46"/>
                  </a:cubicBezTo>
                  <a:cubicBezTo>
                    <a:pt x="198" y="46"/>
                    <a:pt x="215" y="52"/>
                    <a:pt x="224" y="65"/>
                  </a:cubicBezTo>
                  <a:cubicBezTo>
                    <a:pt x="230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7" y="70"/>
                  </a:cubicBezTo>
                  <a:cubicBezTo>
                    <a:pt x="283" y="44"/>
                    <a:pt x="271" y="25"/>
                    <a:pt x="252" y="14"/>
                  </a:cubicBezTo>
                  <a:cubicBezTo>
                    <a:pt x="234" y="5"/>
                    <a:pt x="211" y="0"/>
                    <a:pt x="184" y="0"/>
                  </a:cubicBezTo>
                  <a:cubicBezTo>
                    <a:pt x="138" y="0"/>
                    <a:pt x="95" y="17"/>
                    <a:pt x="53" y="5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6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" name="Freeform 34"/>
            <p:cNvSpPr>
              <a:spLocks/>
            </p:cNvSpPr>
            <p:nvPr/>
          </p:nvSpPr>
          <p:spPr bwMode="auto">
            <a:xfrm>
              <a:off x="3999" y="416"/>
              <a:ext cx="43" cy="54"/>
            </a:xfrm>
            <a:custGeom>
              <a:avLst/>
              <a:gdLst>
                <a:gd name="T0" fmla="*/ 119 w 249"/>
                <a:gd name="T1" fmla="*/ 310 h 310"/>
                <a:gd name="T2" fmla="*/ 249 w 249"/>
                <a:gd name="T3" fmla="*/ 219 h 310"/>
                <a:gd name="T4" fmla="*/ 224 w 249"/>
                <a:gd name="T5" fmla="*/ 162 h 310"/>
                <a:gd name="T6" fmla="*/ 154 w 249"/>
                <a:gd name="T7" fmla="*/ 130 h 310"/>
                <a:gd name="T8" fmla="*/ 113 w 249"/>
                <a:gd name="T9" fmla="*/ 116 h 310"/>
                <a:gd name="T10" fmla="*/ 86 w 249"/>
                <a:gd name="T11" fmla="*/ 104 h 310"/>
                <a:gd name="T12" fmla="*/ 73 w 249"/>
                <a:gd name="T13" fmla="*/ 81 h 310"/>
                <a:gd name="T14" fmla="*/ 132 w 249"/>
                <a:gd name="T15" fmla="*/ 45 h 310"/>
                <a:gd name="T16" fmla="*/ 216 w 249"/>
                <a:gd name="T17" fmla="*/ 63 h 310"/>
                <a:gd name="T18" fmla="*/ 231 w 249"/>
                <a:gd name="T19" fmla="*/ 16 h 310"/>
                <a:gd name="T20" fmla="*/ 131 w 249"/>
                <a:gd name="T21" fmla="*/ 0 h 310"/>
                <a:gd name="T22" fmla="*/ 48 w 249"/>
                <a:gd name="T23" fmla="*/ 19 h 310"/>
                <a:gd name="T24" fmla="*/ 17 w 249"/>
                <a:gd name="T25" fmla="*/ 81 h 310"/>
                <a:gd name="T26" fmla="*/ 43 w 249"/>
                <a:gd name="T27" fmla="*/ 136 h 310"/>
                <a:gd name="T28" fmla="*/ 120 w 249"/>
                <a:gd name="T29" fmla="*/ 170 h 310"/>
                <a:gd name="T30" fmla="*/ 160 w 249"/>
                <a:gd name="T31" fmla="*/ 183 h 310"/>
                <a:gd name="T32" fmla="*/ 183 w 249"/>
                <a:gd name="T33" fmla="*/ 196 h 310"/>
                <a:gd name="T34" fmla="*/ 192 w 249"/>
                <a:gd name="T35" fmla="*/ 221 h 310"/>
                <a:gd name="T36" fmla="*/ 118 w 249"/>
                <a:gd name="T37" fmla="*/ 265 h 310"/>
                <a:gd name="T38" fmla="*/ 18 w 249"/>
                <a:gd name="T39" fmla="*/ 239 h 310"/>
                <a:gd name="T40" fmla="*/ 0 w 249"/>
                <a:gd name="T41" fmla="*/ 287 h 310"/>
                <a:gd name="T42" fmla="*/ 119 w 249"/>
                <a:gd name="T43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9" h="310">
                  <a:moveTo>
                    <a:pt x="119" y="310"/>
                  </a:moveTo>
                  <a:cubicBezTo>
                    <a:pt x="206" y="310"/>
                    <a:pt x="249" y="279"/>
                    <a:pt x="249" y="219"/>
                  </a:cubicBezTo>
                  <a:cubicBezTo>
                    <a:pt x="249" y="194"/>
                    <a:pt x="241" y="175"/>
                    <a:pt x="224" y="162"/>
                  </a:cubicBezTo>
                  <a:cubicBezTo>
                    <a:pt x="210" y="152"/>
                    <a:pt x="187" y="141"/>
                    <a:pt x="154" y="130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02" y="113"/>
                    <a:pt x="94" y="109"/>
                    <a:pt x="86" y="104"/>
                  </a:cubicBezTo>
                  <a:cubicBezTo>
                    <a:pt x="78" y="99"/>
                    <a:pt x="73" y="91"/>
                    <a:pt x="73" y="81"/>
                  </a:cubicBezTo>
                  <a:cubicBezTo>
                    <a:pt x="73" y="57"/>
                    <a:pt x="93" y="45"/>
                    <a:pt x="132" y="45"/>
                  </a:cubicBezTo>
                  <a:cubicBezTo>
                    <a:pt x="161" y="45"/>
                    <a:pt x="188" y="51"/>
                    <a:pt x="216" y="63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199" y="5"/>
                    <a:pt x="166" y="0"/>
                    <a:pt x="131" y="0"/>
                  </a:cubicBezTo>
                  <a:cubicBezTo>
                    <a:pt x="96" y="0"/>
                    <a:pt x="68" y="6"/>
                    <a:pt x="48" y="19"/>
                  </a:cubicBezTo>
                  <a:cubicBezTo>
                    <a:pt x="27" y="33"/>
                    <a:pt x="17" y="53"/>
                    <a:pt x="17" y="81"/>
                  </a:cubicBezTo>
                  <a:cubicBezTo>
                    <a:pt x="17" y="105"/>
                    <a:pt x="26" y="123"/>
                    <a:pt x="43" y="136"/>
                  </a:cubicBezTo>
                  <a:cubicBezTo>
                    <a:pt x="59" y="147"/>
                    <a:pt x="84" y="158"/>
                    <a:pt x="120" y="170"/>
                  </a:cubicBezTo>
                  <a:cubicBezTo>
                    <a:pt x="139" y="176"/>
                    <a:pt x="153" y="181"/>
                    <a:pt x="160" y="183"/>
                  </a:cubicBezTo>
                  <a:cubicBezTo>
                    <a:pt x="169" y="186"/>
                    <a:pt x="177" y="191"/>
                    <a:pt x="183" y="196"/>
                  </a:cubicBezTo>
                  <a:cubicBezTo>
                    <a:pt x="189" y="202"/>
                    <a:pt x="192" y="210"/>
                    <a:pt x="192" y="221"/>
                  </a:cubicBezTo>
                  <a:cubicBezTo>
                    <a:pt x="192" y="250"/>
                    <a:pt x="168" y="265"/>
                    <a:pt x="118" y="265"/>
                  </a:cubicBezTo>
                  <a:cubicBezTo>
                    <a:pt x="81" y="265"/>
                    <a:pt x="48" y="256"/>
                    <a:pt x="18" y="239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31" y="302"/>
                    <a:pt x="70" y="310"/>
                    <a:pt x="119" y="3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Freeform 35"/>
            <p:cNvSpPr>
              <a:spLocks noEditPoints="1"/>
            </p:cNvSpPr>
            <p:nvPr/>
          </p:nvSpPr>
          <p:spPr bwMode="auto">
            <a:xfrm>
              <a:off x="4053" y="416"/>
              <a:ext cx="52" cy="77"/>
            </a:xfrm>
            <a:custGeom>
              <a:avLst/>
              <a:gdLst>
                <a:gd name="T0" fmla="*/ 298 w 298"/>
                <a:gd name="T1" fmla="*/ 146 h 444"/>
                <a:gd name="T2" fmla="*/ 271 w 298"/>
                <a:gd name="T3" fmla="*/ 46 h 444"/>
                <a:gd name="T4" fmla="*/ 165 w 298"/>
                <a:gd name="T5" fmla="*/ 0 h 444"/>
                <a:gd name="T6" fmla="*/ 84 w 298"/>
                <a:gd name="T7" fmla="*/ 19 h 444"/>
                <a:gd name="T8" fmla="*/ 52 w 298"/>
                <a:gd name="T9" fmla="*/ 43 h 444"/>
                <a:gd name="T10" fmla="*/ 52 w 298"/>
                <a:gd name="T11" fmla="*/ 8 h 444"/>
                <a:gd name="T12" fmla="*/ 0 w 298"/>
                <a:gd name="T13" fmla="*/ 8 h 444"/>
                <a:gd name="T14" fmla="*/ 0 w 298"/>
                <a:gd name="T15" fmla="*/ 444 h 444"/>
                <a:gd name="T16" fmla="*/ 56 w 298"/>
                <a:gd name="T17" fmla="*/ 429 h 444"/>
                <a:gd name="T18" fmla="*/ 56 w 298"/>
                <a:gd name="T19" fmla="*/ 294 h 444"/>
                <a:gd name="T20" fmla="*/ 138 w 298"/>
                <a:gd name="T21" fmla="*/ 310 h 444"/>
                <a:gd name="T22" fmla="*/ 262 w 298"/>
                <a:gd name="T23" fmla="*/ 259 h 444"/>
                <a:gd name="T24" fmla="*/ 298 w 298"/>
                <a:gd name="T25" fmla="*/ 146 h 444"/>
                <a:gd name="T26" fmla="*/ 241 w 298"/>
                <a:gd name="T27" fmla="*/ 144 h 444"/>
                <a:gd name="T28" fmla="*/ 217 w 298"/>
                <a:gd name="T29" fmla="*/ 227 h 444"/>
                <a:gd name="T30" fmla="*/ 130 w 298"/>
                <a:gd name="T31" fmla="*/ 265 h 444"/>
                <a:gd name="T32" fmla="*/ 56 w 298"/>
                <a:gd name="T33" fmla="*/ 247 h 444"/>
                <a:gd name="T34" fmla="*/ 56 w 298"/>
                <a:gd name="T35" fmla="*/ 132 h 444"/>
                <a:gd name="T36" fmla="*/ 62 w 298"/>
                <a:gd name="T37" fmla="*/ 96 h 444"/>
                <a:gd name="T38" fmla="*/ 98 w 298"/>
                <a:gd name="T39" fmla="*/ 59 h 444"/>
                <a:gd name="T40" fmla="*/ 154 w 298"/>
                <a:gd name="T41" fmla="*/ 45 h 444"/>
                <a:gd name="T42" fmla="*/ 220 w 298"/>
                <a:gd name="T43" fmla="*/ 73 h 444"/>
                <a:gd name="T44" fmla="*/ 241 w 298"/>
                <a:gd name="T45" fmla="*/ 1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8" h="444">
                  <a:moveTo>
                    <a:pt x="298" y="146"/>
                  </a:moveTo>
                  <a:cubicBezTo>
                    <a:pt x="298" y="104"/>
                    <a:pt x="289" y="71"/>
                    <a:pt x="271" y="46"/>
                  </a:cubicBezTo>
                  <a:cubicBezTo>
                    <a:pt x="248" y="15"/>
                    <a:pt x="213" y="0"/>
                    <a:pt x="165" y="0"/>
                  </a:cubicBezTo>
                  <a:cubicBezTo>
                    <a:pt x="133" y="0"/>
                    <a:pt x="107" y="6"/>
                    <a:pt x="84" y="19"/>
                  </a:cubicBezTo>
                  <a:cubicBezTo>
                    <a:pt x="75" y="24"/>
                    <a:pt x="64" y="32"/>
                    <a:pt x="52" y="43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56" y="429"/>
                    <a:pt x="56" y="429"/>
                    <a:pt x="56" y="429"/>
                  </a:cubicBezTo>
                  <a:cubicBezTo>
                    <a:pt x="56" y="294"/>
                    <a:pt x="56" y="294"/>
                    <a:pt x="56" y="294"/>
                  </a:cubicBezTo>
                  <a:cubicBezTo>
                    <a:pt x="77" y="304"/>
                    <a:pt x="104" y="310"/>
                    <a:pt x="138" y="310"/>
                  </a:cubicBezTo>
                  <a:cubicBezTo>
                    <a:pt x="193" y="310"/>
                    <a:pt x="234" y="293"/>
                    <a:pt x="262" y="259"/>
                  </a:cubicBezTo>
                  <a:cubicBezTo>
                    <a:pt x="286" y="231"/>
                    <a:pt x="298" y="193"/>
                    <a:pt x="298" y="146"/>
                  </a:cubicBezTo>
                  <a:moveTo>
                    <a:pt x="241" y="144"/>
                  </a:moveTo>
                  <a:cubicBezTo>
                    <a:pt x="241" y="177"/>
                    <a:pt x="233" y="205"/>
                    <a:pt x="217" y="227"/>
                  </a:cubicBezTo>
                  <a:cubicBezTo>
                    <a:pt x="199" y="252"/>
                    <a:pt x="170" y="265"/>
                    <a:pt x="130" y="265"/>
                  </a:cubicBezTo>
                  <a:cubicBezTo>
                    <a:pt x="100" y="265"/>
                    <a:pt x="76" y="259"/>
                    <a:pt x="56" y="247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16"/>
                    <a:pt x="58" y="105"/>
                    <a:pt x="62" y="96"/>
                  </a:cubicBezTo>
                  <a:cubicBezTo>
                    <a:pt x="69" y="81"/>
                    <a:pt x="81" y="69"/>
                    <a:pt x="98" y="59"/>
                  </a:cubicBezTo>
                  <a:cubicBezTo>
                    <a:pt x="115" y="49"/>
                    <a:pt x="134" y="45"/>
                    <a:pt x="154" y="45"/>
                  </a:cubicBezTo>
                  <a:cubicBezTo>
                    <a:pt x="183" y="45"/>
                    <a:pt x="205" y="54"/>
                    <a:pt x="220" y="73"/>
                  </a:cubicBezTo>
                  <a:cubicBezTo>
                    <a:pt x="234" y="90"/>
                    <a:pt x="241" y="114"/>
                    <a:pt x="241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" name="Freeform 36"/>
            <p:cNvSpPr>
              <a:spLocks/>
            </p:cNvSpPr>
            <p:nvPr/>
          </p:nvSpPr>
          <p:spPr bwMode="auto">
            <a:xfrm>
              <a:off x="4141" y="417"/>
              <a:ext cx="35" cy="51"/>
            </a:xfrm>
            <a:custGeom>
              <a:avLst/>
              <a:gdLst>
                <a:gd name="T0" fmla="*/ 56 w 198"/>
                <a:gd name="T1" fmla="*/ 295 h 295"/>
                <a:gd name="T2" fmla="*/ 56 w 198"/>
                <a:gd name="T3" fmla="*/ 107 h 295"/>
                <a:gd name="T4" fmla="*/ 125 w 198"/>
                <a:gd name="T5" fmla="*/ 62 h 295"/>
                <a:gd name="T6" fmla="*/ 196 w 198"/>
                <a:gd name="T7" fmla="*/ 47 h 295"/>
                <a:gd name="T8" fmla="*/ 198 w 198"/>
                <a:gd name="T9" fmla="*/ 0 h 295"/>
                <a:gd name="T10" fmla="*/ 125 w 198"/>
                <a:gd name="T11" fmla="*/ 13 h 295"/>
                <a:gd name="T12" fmla="*/ 53 w 198"/>
                <a:gd name="T13" fmla="*/ 55 h 295"/>
                <a:gd name="T14" fmla="*/ 53 w 198"/>
                <a:gd name="T15" fmla="*/ 2 h 295"/>
                <a:gd name="T16" fmla="*/ 0 w 198"/>
                <a:gd name="T17" fmla="*/ 2 h 295"/>
                <a:gd name="T18" fmla="*/ 0 w 198"/>
                <a:gd name="T19" fmla="*/ 295 h 295"/>
                <a:gd name="T20" fmla="*/ 56 w 198"/>
                <a:gd name="T21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295">
                  <a:moveTo>
                    <a:pt x="56" y="295"/>
                  </a:moveTo>
                  <a:cubicBezTo>
                    <a:pt x="56" y="107"/>
                    <a:pt x="56" y="107"/>
                    <a:pt x="56" y="107"/>
                  </a:cubicBezTo>
                  <a:cubicBezTo>
                    <a:pt x="74" y="89"/>
                    <a:pt x="97" y="74"/>
                    <a:pt x="125" y="62"/>
                  </a:cubicBezTo>
                  <a:cubicBezTo>
                    <a:pt x="146" y="53"/>
                    <a:pt x="170" y="48"/>
                    <a:pt x="196" y="47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70" y="1"/>
                    <a:pt x="145" y="5"/>
                    <a:pt x="125" y="13"/>
                  </a:cubicBezTo>
                  <a:cubicBezTo>
                    <a:pt x="101" y="22"/>
                    <a:pt x="77" y="36"/>
                    <a:pt x="53" y="55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95"/>
                    <a:pt x="0" y="295"/>
                    <a:pt x="0" y="295"/>
                  </a:cubicBezTo>
                  <a:lnTo>
                    <a:pt x="56" y="2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" name="Freeform 37"/>
            <p:cNvSpPr>
              <a:spLocks/>
            </p:cNvSpPr>
            <p:nvPr/>
          </p:nvSpPr>
          <p:spPr bwMode="auto">
            <a:xfrm>
              <a:off x="4210" y="416"/>
              <a:ext cx="51" cy="52"/>
            </a:xfrm>
            <a:custGeom>
              <a:avLst/>
              <a:gdLst>
                <a:gd name="T0" fmla="*/ 56 w 290"/>
                <a:gd name="T1" fmla="*/ 301 h 301"/>
                <a:gd name="T2" fmla="*/ 56 w 290"/>
                <a:gd name="T3" fmla="*/ 104 h 301"/>
                <a:gd name="T4" fmla="*/ 99 w 290"/>
                <a:gd name="T5" fmla="*/ 70 h 301"/>
                <a:gd name="T6" fmla="*/ 174 w 290"/>
                <a:gd name="T7" fmla="*/ 46 h 301"/>
                <a:gd name="T8" fmla="*/ 225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8 w 290"/>
                <a:gd name="T19" fmla="*/ 70 h 301"/>
                <a:gd name="T20" fmla="*/ 252 w 290"/>
                <a:gd name="T21" fmla="*/ 14 h 301"/>
                <a:gd name="T22" fmla="*/ 185 w 290"/>
                <a:gd name="T23" fmla="*/ 0 h 301"/>
                <a:gd name="T24" fmla="*/ 53 w 290"/>
                <a:gd name="T25" fmla="*/ 52 h 301"/>
                <a:gd name="T26" fmla="*/ 53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6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6" y="301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67" y="92"/>
                    <a:pt x="81" y="81"/>
                    <a:pt x="99" y="70"/>
                  </a:cubicBezTo>
                  <a:cubicBezTo>
                    <a:pt x="126" y="54"/>
                    <a:pt x="151" y="46"/>
                    <a:pt x="174" y="46"/>
                  </a:cubicBezTo>
                  <a:cubicBezTo>
                    <a:pt x="199" y="46"/>
                    <a:pt x="216" y="52"/>
                    <a:pt x="225" y="65"/>
                  </a:cubicBezTo>
                  <a:cubicBezTo>
                    <a:pt x="231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8" y="70"/>
                  </a:cubicBezTo>
                  <a:cubicBezTo>
                    <a:pt x="284" y="44"/>
                    <a:pt x="272" y="25"/>
                    <a:pt x="252" y="14"/>
                  </a:cubicBezTo>
                  <a:cubicBezTo>
                    <a:pt x="234" y="5"/>
                    <a:pt x="212" y="0"/>
                    <a:pt x="185" y="0"/>
                  </a:cubicBezTo>
                  <a:cubicBezTo>
                    <a:pt x="139" y="0"/>
                    <a:pt x="95" y="17"/>
                    <a:pt x="53" y="5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6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" name="Freeform 38"/>
            <p:cNvSpPr>
              <a:spLocks noEditPoints="1"/>
            </p:cNvSpPr>
            <p:nvPr/>
          </p:nvSpPr>
          <p:spPr bwMode="auto">
            <a:xfrm>
              <a:off x="4271" y="416"/>
              <a:ext cx="51" cy="77"/>
            </a:xfrm>
            <a:custGeom>
              <a:avLst/>
              <a:gdLst>
                <a:gd name="T0" fmla="*/ 294 w 294"/>
                <a:gd name="T1" fmla="*/ 248 h 442"/>
                <a:gd name="T2" fmla="*/ 294 w 294"/>
                <a:gd name="T3" fmla="*/ 18 h 442"/>
                <a:gd name="T4" fmla="*/ 168 w 294"/>
                <a:gd name="T5" fmla="*/ 0 h 442"/>
                <a:gd name="T6" fmla="*/ 36 w 294"/>
                <a:gd name="T7" fmla="*/ 53 h 442"/>
                <a:gd name="T8" fmla="*/ 0 w 294"/>
                <a:gd name="T9" fmla="*/ 170 h 442"/>
                <a:gd name="T10" fmla="*/ 27 w 294"/>
                <a:gd name="T11" fmla="*/ 266 h 442"/>
                <a:gd name="T12" fmla="*/ 132 w 294"/>
                <a:gd name="T13" fmla="*/ 310 h 442"/>
                <a:gd name="T14" fmla="*/ 238 w 294"/>
                <a:gd name="T15" fmla="*/ 268 h 442"/>
                <a:gd name="T16" fmla="*/ 238 w 294"/>
                <a:gd name="T17" fmla="*/ 283 h 442"/>
                <a:gd name="T18" fmla="*/ 225 w 294"/>
                <a:gd name="T19" fmla="*/ 362 h 442"/>
                <a:gd name="T20" fmla="*/ 140 w 294"/>
                <a:gd name="T21" fmla="*/ 397 h 442"/>
                <a:gd name="T22" fmla="*/ 46 w 294"/>
                <a:gd name="T23" fmla="*/ 381 h 442"/>
                <a:gd name="T24" fmla="*/ 30 w 294"/>
                <a:gd name="T25" fmla="*/ 427 h 442"/>
                <a:gd name="T26" fmla="*/ 143 w 294"/>
                <a:gd name="T27" fmla="*/ 442 h 442"/>
                <a:gd name="T28" fmla="*/ 221 w 294"/>
                <a:gd name="T29" fmla="*/ 430 h 442"/>
                <a:gd name="T30" fmla="*/ 282 w 294"/>
                <a:gd name="T31" fmla="*/ 369 h 442"/>
                <a:gd name="T32" fmla="*/ 294 w 294"/>
                <a:gd name="T33" fmla="*/ 248 h 442"/>
                <a:gd name="T34" fmla="*/ 238 w 294"/>
                <a:gd name="T35" fmla="*/ 178 h 442"/>
                <a:gd name="T36" fmla="*/ 236 w 294"/>
                <a:gd name="T37" fmla="*/ 202 h 442"/>
                <a:gd name="T38" fmla="*/ 219 w 294"/>
                <a:gd name="T39" fmla="*/ 232 h 442"/>
                <a:gd name="T40" fmla="*/ 140 w 294"/>
                <a:gd name="T41" fmla="*/ 265 h 442"/>
                <a:gd name="T42" fmla="*/ 57 w 294"/>
                <a:gd name="T43" fmla="*/ 168 h 442"/>
                <a:gd name="T44" fmla="*/ 84 w 294"/>
                <a:gd name="T45" fmla="*/ 80 h 442"/>
                <a:gd name="T46" fmla="*/ 167 w 294"/>
                <a:gd name="T47" fmla="*/ 45 h 442"/>
                <a:gd name="T48" fmla="*/ 238 w 294"/>
                <a:gd name="T49" fmla="*/ 55 h 442"/>
                <a:gd name="T50" fmla="*/ 238 w 294"/>
                <a:gd name="T51" fmla="*/ 17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4" h="442">
                  <a:moveTo>
                    <a:pt x="294" y="248"/>
                  </a:moveTo>
                  <a:cubicBezTo>
                    <a:pt x="294" y="18"/>
                    <a:pt x="294" y="18"/>
                    <a:pt x="294" y="18"/>
                  </a:cubicBezTo>
                  <a:cubicBezTo>
                    <a:pt x="246" y="6"/>
                    <a:pt x="204" y="0"/>
                    <a:pt x="168" y="0"/>
                  </a:cubicBezTo>
                  <a:cubicBezTo>
                    <a:pt x="108" y="0"/>
                    <a:pt x="64" y="17"/>
                    <a:pt x="36" y="53"/>
                  </a:cubicBezTo>
                  <a:cubicBezTo>
                    <a:pt x="12" y="83"/>
                    <a:pt x="0" y="122"/>
                    <a:pt x="0" y="170"/>
                  </a:cubicBezTo>
                  <a:cubicBezTo>
                    <a:pt x="0" y="210"/>
                    <a:pt x="9" y="242"/>
                    <a:pt x="27" y="266"/>
                  </a:cubicBezTo>
                  <a:cubicBezTo>
                    <a:pt x="49" y="295"/>
                    <a:pt x="84" y="310"/>
                    <a:pt x="132" y="310"/>
                  </a:cubicBezTo>
                  <a:cubicBezTo>
                    <a:pt x="173" y="310"/>
                    <a:pt x="208" y="296"/>
                    <a:pt x="238" y="268"/>
                  </a:cubicBezTo>
                  <a:cubicBezTo>
                    <a:pt x="238" y="283"/>
                    <a:pt x="238" y="283"/>
                    <a:pt x="238" y="283"/>
                  </a:cubicBezTo>
                  <a:cubicBezTo>
                    <a:pt x="238" y="320"/>
                    <a:pt x="234" y="346"/>
                    <a:pt x="225" y="362"/>
                  </a:cubicBezTo>
                  <a:cubicBezTo>
                    <a:pt x="213" y="385"/>
                    <a:pt x="185" y="397"/>
                    <a:pt x="140" y="397"/>
                  </a:cubicBezTo>
                  <a:cubicBezTo>
                    <a:pt x="106" y="397"/>
                    <a:pt x="75" y="392"/>
                    <a:pt x="46" y="381"/>
                  </a:cubicBezTo>
                  <a:cubicBezTo>
                    <a:pt x="30" y="427"/>
                    <a:pt x="30" y="427"/>
                    <a:pt x="30" y="427"/>
                  </a:cubicBezTo>
                  <a:cubicBezTo>
                    <a:pt x="65" y="437"/>
                    <a:pt x="103" y="442"/>
                    <a:pt x="143" y="442"/>
                  </a:cubicBezTo>
                  <a:cubicBezTo>
                    <a:pt x="174" y="442"/>
                    <a:pt x="200" y="438"/>
                    <a:pt x="221" y="430"/>
                  </a:cubicBezTo>
                  <a:cubicBezTo>
                    <a:pt x="253" y="418"/>
                    <a:pt x="274" y="397"/>
                    <a:pt x="282" y="369"/>
                  </a:cubicBezTo>
                  <a:cubicBezTo>
                    <a:pt x="290" y="345"/>
                    <a:pt x="294" y="304"/>
                    <a:pt x="294" y="248"/>
                  </a:cubicBezTo>
                  <a:moveTo>
                    <a:pt x="238" y="178"/>
                  </a:moveTo>
                  <a:cubicBezTo>
                    <a:pt x="238" y="189"/>
                    <a:pt x="237" y="197"/>
                    <a:pt x="236" y="202"/>
                  </a:cubicBezTo>
                  <a:cubicBezTo>
                    <a:pt x="234" y="212"/>
                    <a:pt x="228" y="222"/>
                    <a:pt x="219" y="232"/>
                  </a:cubicBezTo>
                  <a:cubicBezTo>
                    <a:pt x="200" y="254"/>
                    <a:pt x="173" y="265"/>
                    <a:pt x="140" y="265"/>
                  </a:cubicBezTo>
                  <a:cubicBezTo>
                    <a:pt x="85" y="265"/>
                    <a:pt x="57" y="233"/>
                    <a:pt x="57" y="168"/>
                  </a:cubicBezTo>
                  <a:cubicBezTo>
                    <a:pt x="57" y="132"/>
                    <a:pt x="66" y="102"/>
                    <a:pt x="84" y="80"/>
                  </a:cubicBezTo>
                  <a:cubicBezTo>
                    <a:pt x="103" y="56"/>
                    <a:pt x="130" y="45"/>
                    <a:pt x="167" y="45"/>
                  </a:cubicBezTo>
                  <a:cubicBezTo>
                    <a:pt x="189" y="45"/>
                    <a:pt x="213" y="48"/>
                    <a:pt x="238" y="55"/>
                  </a:cubicBezTo>
                  <a:lnTo>
                    <a:pt x="238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Freeform 39"/>
            <p:cNvSpPr>
              <a:spLocks/>
            </p:cNvSpPr>
            <p:nvPr/>
          </p:nvSpPr>
          <p:spPr bwMode="auto">
            <a:xfrm>
              <a:off x="4363" y="416"/>
              <a:ext cx="43" cy="54"/>
            </a:xfrm>
            <a:custGeom>
              <a:avLst/>
              <a:gdLst>
                <a:gd name="T0" fmla="*/ 119 w 250"/>
                <a:gd name="T1" fmla="*/ 310 h 310"/>
                <a:gd name="T2" fmla="*/ 250 w 250"/>
                <a:gd name="T3" fmla="*/ 219 h 310"/>
                <a:gd name="T4" fmla="*/ 224 w 250"/>
                <a:gd name="T5" fmla="*/ 162 h 310"/>
                <a:gd name="T6" fmla="*/ 154 w 250"/>
                <a:gd name="T7" fmla="*/ 130 h 310"/>
                <a:gd name="T8" fmla="*/ 113 w 250"/>
                <a:gd name="T9" fmla="*/ 116 h 310"/>
                <a:gd name="T10" fmla="*/ 87 w 250"/>
                <a:gd name="T11" fmla="*/ 104 h 310"/>
                <a:gd name="T12" fmla="*/ 73 w 250"/>
                <a:gd name="T13" fmla="*/ 81 h 310"/>
                <a:gd name="T14" fmla="*/ 133 w 250"/>
                <a:gd name="T15" fmla="*/ 45 h 310"/>
                <a:gd name="T16" fmla="*/ 216 w 250"/>
                <a:gd name="T17" fmla="*/ 63 h 310"/>
                <a:gd name="T18" fmla="*/ 231 w 250"/>
                <a:gd name="T19" fmla="*/ 16 h 310"/>
                <a:gd name="T20" fmla="*/ 131 w 250"/>
                <a:gd name="T21" fmla="*/ 0 h 310"/>
                <a:gd name="T22" fmla="*/ 48 w 250"/>
                <a:gd name="T23" fmla="*/ 19 h 310"/>
                <a:gd name="T24" fmla="*/ 17 w 250"/>
                <a:gd name="T25" fmla="*/ 81 h 310"/>
                <a:gd name="T26" fmla="*/ 44 w 250"/>
                <a:gd name="T27" fmla="*/ 136 h 310"/>
                <a:gd name="T28" fmla="*/ 120 w 250"/>
                <a:gd name="T29" fmla="*/ 170 h 310"/>
                <a:gd name="T30" fmla="*/ 160 w 250"/>
                <a:gd name="T31" fmla="*/ 183 h 310"/>
                <a:gd name="T32" fmla="*/ 183 w 250"/>
                <a:gd name="T33" fmla="*/ 196 h 310"/>
                <a:gd name="T34" fmla="*/ 193 w 250"/>
                <a:gd name="T35" fmla="*/ 221 h 310"/>
                <a:gd name="T36" fmla="*/ 119 w 250"/>
                <a:gd name="T37" fmla="*/ 265 h 310"/>
                <a:gd name="T38" fmla="*/ 18 w 250"/>
                <a:gd name="T39" fmla="*/ 239 h 310"/>
                <a:gd name="T40" fmla="*/ 0 w 250"/>
                <a:gd name="T41" fmla="*/ 287 h 310"/>
                <a:gd name="T42" fmla="*/ 119 w 250"/>
                <a:gd name="T43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0" h="310">
                  <a:moveTo>
                    <a:pt x="119" y="310"/>
                  </a:moveTo>
                  <a:cubicBezTo>
                    <a:pt x="206" y="310"/>
                    <a:pt x="250" y="279"/>
                    <a:pt x="250" y="219"/>
                  </a:cubicBezTo>
                  <a:cubicBezTo>
                    <a:pt x="250" y="194"/>
                    <a:pt x="241" y="175"/>
                    <a:pt x="224" y="162"/>
                  </a:cubicBezTo>
                  <a:cubicBezTo>
                    <a:pt x="210" y="152"/>
                    <a:pt x="187" y="141"/>
                    <a:pt x="154" y="130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03" y="113"/>
                    <a:pt x="94" y="109"/>
                    <a:pt x="87" y="104"/>
                  </a:cubicBezTo>
                  <a:cubicBezTo>
                    <a:pt x="78" y="99"/>
                    <a:pt x="73" y="91"/>
                    <a:pt x="73" y="81"/>
                  </a:cubicBezTo>
                  <a:cubicBezTo>
                    <a:pt x="73" y="57"/>
                    <a:pt x="93" y="45"/>
                    <a:pt x="133" y="45"/>
                  </a:cubicBezTo>
                  <a:cubicBezTo>
                    <a:pt x="161" y="45"/>
                    <a:pt x="189" y="51"/>
                    <a:pt x="216" y="63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199" y="5"/>
                    <a:pt x="166" y="0"/>
                    <a:pt x="131" y="0"/>
                  </a:cubicBezTo>
                  <a:cubicBezTo>
                    <a:pt x="96" y="0"/>
                    <a:pt x="68" y="6"/>
                    <a:pt x="48" y="19"/>
                  </a:cubicBezTo>
                  <a:cubicBezTo>
                    <a:pt x="27" y="33"/>
                    <a:pt x="17" y="53"/>
                    <a:pt x="17" y="81"/>
                  </a:cubicBezTo>
                  <a:cubicBezTo>
                    <a:pt x="17" y="105"/>
                    <a:pt x="26" y="123"/>
                    <a:pt x="44" y="136"/>
                  </a:cubicBezTo>
                  <a:cubicBezTo>
                    <a:pt x="59" y="147"/>
                    <a:pt x="85" y="158"/>
                    <a:pt x="120" y="170"/>
                  </a:cubicBezTo>
                  <a:cubicBezTo>
                    <a:pt x="140" y="176"/>
                    <a:pt x="153" y="181"/>
                    <a:pt x="160" y="183"/>
                  </a:cubicBezTo>
                  <a:cubicBezTo>
                    <a:pt x="169" y="186"/>
                    <a:pt x="177" y="191"/>
                    <a:pt x="183" y="196"/>
                  </a:cubicBezTo>
                  <a:cubicBezTo>
                    <a:pt x="190" y="202"/>
                    <a:pt x="193" y="210"/>
                    <a:pt x="193" y="221"/>
                  </a:cubicBezTo>
                  <a:cubicBezTo>
                    <a:pt x="193" y="250"/>
                    <a:pt x="168" y="265"/>
                    <a:pt x="119" y="265"/>
                  </a:cubicBezTo>
                  <a:cubicBezTo>
                    <a:pt x="81" y="265"/>
                    <a:pt x="48" y="256"/>
                    <a:pt x="18" y="239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31" y="302"/>
                    <a:pt x="71" y="310"/>
                    <a:pt x="119" y="3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" name="Freeform 40"/>
            <p:cNvSpPr>
              <a:spLocks/>
            </p:cNvSpPr>
            <p:nvPr/>
          </p:nvSpPr>
          <p:spPr bwMode="auto">
            <a:xfrm>
              <a:off x="4415" y="416"/>
              <a:ext cx="47" cy="54"/>
            </a:xfrm>
            <a:custGeom>
              <a:avLst/>
              <a:gdLst>
                <a:gd name="T0" fmla="*/ 167 w 273"/>
                <a:gd name="T1" fmla="*/ 265 h 310"/>
                <a:gd name="T2" fmla="*/ 81 w 273"/>
                <a:gd name="T3" fmla="*/ 231 h 310"/>
                <a:gd name="T4" fmla="*/ 58 w 273"/>
                <a:gd name="T5" fmla="*/ 157 h 310"/>
                <a:gd name="T6" fmla="*/ 87 w 273"/>
                <a:gd name="T7" fmla="*/ 73 h 310"/>
                <a:gd name="T8" fmla="*/ 164 w 273"/>
                <a:gd name="T9" fmla="*/ 45 h 310"/>
                <a:gd name="T10" fmla="*/ 250 w 273"/>
                <a:gd name="T11" fmla="*/ 66 h 310"/>
                <a:gd name="T12" fmla="*/ 266 w 273"/>
                <a:gd name="T13" fmla="*/ 20 h 310"/>
                <a:gd name="T14" fmla="*/ 162 w 273"/>
                <a:gd name="T15" fmla="*/ 0 h 310"/>
                <a:gd name="T16" fmla="*/ 50 w 273"/>
                <a:gd name="T17" fmla="*/ 34 h 310"/>
                <a:gd name="T18" fmla="*/ 0 w 273"/>
                <a:gd name="T19" fmla="*/ 159 h 310"/>
                <a:gd name="T20" fmla="*/ 39 w 273"/>
                <a:gd name="T21" fmla="*/ 269 h 310"/>
                <a:gd name="T22" fmla="*/ 160 w 273"/>
                <a:gd name="T23" fmla="*/ 310 h 310"/>
                <a:gd name="T24" fmla="*/ 273 w 273"/>
                <a:gd name="T25" fmla="*/ 285 h 310"/>
                <a:gd name="T26" fmla="*/ 254 w 273"/>
                <a:gd name="T27" fmla="*/ 239 h 310"/>
                <a:gd name="T28" fmla="*/ 167 w 273"/>
                <a:gd name="T29" fmla="*/ 26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3" h="310">
                  <a:moveTo>
                    <a:pt x="167" y="265"/>
                  </a:moveTo>
                  <a:cubicBezTo>
                    <a:pt x="129" y="265"/>
                    <a:pt x="100" y="253"/>
                    <a:pt x="81" y="231"/>
                  </a:cubicBezTo>
                  <a:cubicBezTo>
                    <a:pt x="65" y="212"/>
                    <a:pt x="58" y="187"/>
                    <a:pt x="58" y="157"/>
                  </a:cubicBezTo>
                  <a:cubicBezTo>
                    <a:pt x="58" y="121"/>
                    <a:pt x="67" y="93"/>
                    <a:pt x="87" y="73"/>
                  </a:cubicBezTo>
                  <a:cubicBezTo>
                    <a:pt x="105" y="54"/>
                    <a:pt x="131" y="45"/>
                    <a:pt x="164" y="45"/>
                  </a:cubicBezTo>
                  <a:cubicBezTo>
                    <a:pt x="194" y="45"/>
                    <a:pt x="222" y="52"/>
                    <a:pt x="250" y="66"/>
                  </a:cubicBezTo>
                  <a:cubicBezTo>
                    <a:pt x="266" y="20"/>
                    <a:pt x="266" y="20"/>
                    <a:pt x="266" y="20"/>
                  </a:cubicBezTo>
                  <a:cubicBezTo>
                    <a:pt x="234" y="6"/>
                    <a:pt x="200" y="0"/>
                    <a:pt x="162" y="0"/>
                  </a:cubicBezTo>
                  <a:cubicBezTo>
                    <a:pt x="114" y="0"/>
                    <a:pt x="77" y="11"/>
                    <a:pt x="50" y="34"/>
                  </a:cubicBezTo>
                  <a:cubicBezTo>
                    <a:pt x="17" y="63"/>
                    <a:pt x="0" y="104"/>
                    <a:pt x="0" y="159"/>
                  </a:cubicBezTo>
                  <a:cubicBezTo>
                    <a:pt x="0" y="206"/>
                    <a:pt x="13" y="243"/>
                    <a:pt x="39" y="269"/>
                  </a:cubicBezTo>
                  <a:cubicBezTo>
                    <a:pt x="66" y="296"/>
                    <a:pt x="106" y="310"/>
                    <a:pt x="160" y="310"/>
                  </a:cubicBezTo>
                  <a:cubicBezTo>
                    <a:pt x="203" y="310"/>
                    <a:pt x="241" y="301"/>
                    <a:pt x="273" y="285"/>
                  </a:cubicBezTo>
                  <a:cubicBezTo>
                    <a:pt x="254" y="239"/>
                    <a:pt x="254" y="239"/>
                    <a:pt x="254" y="239"/>
                  </a:cubicBezTo>
                  <a:cubicBezTo>
                    <a:pt x="225" y="256"/>
                    <a:pt x="196" y="265"/>
                    <a:pt x="167" y="2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" name="Freeform 41"/>
            <p:cNvSpPr>
              <a:spLocks noEditPoints="1"/>
            </p:cNvSpPr>
            <p:nvPr/>
          </p:nvSpPr>
          <p:spPr bwMode="auto">
            <a:xfrm>
              <a:off x="4494" y="416"/>
              <a:ext cx="52" cy="54"/>
            </a:xfrm>
            <a:custGeom>
              <a:avLst/>
              <a:gdLst>
                <a:gd name="T0" fmla="*/ 299 w 299"/>
                <a:gd name="T1" fmla="*/ 141 h 310"/>
                <a:gd name="T2" fmla="*/ 280 w 299"/>
                <a:gd name="T3" fmla="*/ 61 h 310"/>
                <a:gd name="T4" fmla="*/ 153 w 299"/>
                <a:gd name="T5" fmla="*/ 0 h 310"/>
                <a:gd name="T6" fmla="*/ 36 w 299"/>
                <a:gd name="T7" fmla="*/ 44 h 310"/>
                <a:gd name="T8" fmla="*/ 0 w 299"/>
                <a:gd name="T9" fmla="*/ 157 h 310"/>
                <a:gd name="T10" fmla="*/ 41 w 299"/>
                <a:gd name="T11" fmla="*/ 270 h 310"/>
                <a:gd name="T12" fmla="*/ 168 w 299"/>
                <a:gd name="T13" fmla="*/ 310 h 310"/>
                <a:gd name="T14" fmla="*/ 293 w 299"/>
                <a:gd name="T15" fmla="*/ 283 h 310"/>
                <a:gd name="T16" fmla="*/ 273 w 299"/>
                <a:gd name="T17" fmla="*/ 239 h 310"/>
                <a:gd name="T18" fmla="*/ 178 w 299"/>
                <a:gd name="T19" fmla="*/ 265 h 310"/>
                <a:gd name="T20" fmla="*/ 111 w 299"/>
                <a:gd name="T21" fmla="*/ 255 h 310"/>
                <a:gd name="T22" fmla="*/ 71 w 299"/>
                <a:gd name="T23" fmla="*/ 222 h 310"/>
                <a:gd name="T24" fmla="*/ 57 w 299"/>
                <a:gd name="T25" fmla="*/ 168 h 310"/>
                <a:gd name="T26" fmla="*/ 297 w 299"/>
                <a:gd name="T27" fmla="*/ 168 h 310"/>
                <a:gd name="T28" fmla="*/ 299 w 299"/>
                <a:gd name="T29" fmla="*/ 141 h 310"/>
                <a:gd name="T30" fmla="*/ 245 w 299"/>
                <a:gd name="T31" fmla="*/ 125 h 310"/>
                <a:gd name="T32" fmla="*/ 57 w 299"/>
                <a:gd name="T33" fmla="*/ 125 h 310"/>
                <a:gd name="T34" fmla="*/ 67 w 299"/>
                <a:gd name="T35" fmla="*/ 88 h 310"/>
                <a:gd name="T36" fmla="*/ 153 w 299"/>
                <a:gd name="T37" fmla="*/ 44 h 310"/>
                <a:gd name="T38" fmla="*/ 232 w 299"/>
                <a:gd name="T39" fmla="*/ 82 h 310"/>
                <a:gd name="T40" fmla="*/ 245 w 299"/>
                <a:gd name="T41" fmla="*/ 12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9" h="310">
                  <a:moveTo>
                    <a:pt x="299" y="141"/>
                  </a:moveTo>
                  <a:cubicBezTo>
                    <a:pt x="299" y="109"/>
                    <a:pt x="293" y="83"/>
                    <a:pt x="280" y="61"/>
                  </a:cubicBezTo>
                  <a:cubicBezTo>
                    <a:pt x="256" y="20"/>
                    <a:pt x="214" y="0"/>
                    <a:pt x="153" y="0"/>
                  </a:cubicBezTo>
                  <a:cubicBezTo>
                    <a:pt x="101" y="0"/>
                    <a:pt x="62" y="15"/>
                    <a:pt x="36" y="44"/>
                  </a:cubicBezTo>
                  <a:cubicBezTo>
                    <a:pt x="12" y="72"/>
                    <a:pt x="0" y="110"/>
                    <a:pt x="0" y="157"/>
                  </a:cubicBezTo>
                  <a:cubicBezTo>
                    <a:pt x="0" y="206"/>
                    <a:pt x="13" y="244"/>
                    <a:pt x="41" y="270"/>
                  </a:cubicBezTo>
                  <a:cubicBezTo>
                    <a:pt x="69" y="296"/>
                    <a:pt x="112" y="310"/>
                    <a:pt x="168" y="310"/>
                  </a:cubicBezTo>
                  <a:cubicBezTo>
                    <a:pt x="214" y="310"/>
                    <a:pt x="256" y="301"/>
                    <a:pt x="293" y="283"/>
                  </a:cubicBezTo>
                  <a:cubicBezTo>
                    <a:pt x="273" y="239"/>
                    <a:pt x="273" y="239"/>
                    <a:pt x="273" y="239"/>
                  </a:cubicBezTo>
                  <a:cubicBezTo>
                    <a:pt x="242" y="256"/>
                    <a:pt x="211" y="265"/>
                    <a:pt x="178" y="265"/>
                  </a:cubicBezTo>
                  <a:cubicBezTo>
                    <a:pt x="150" y="265"/>
                    <a:pt x="128" y="261"/>
                    <a:pt x="111" y="255"/>
                  </a:cubicBezTo>
                  <a:cubicBezTo>
                    <a:pt x="94" y="248"/>
                    <a:pt x="81" y="237"/>
                    <a:pt x="71" y="222"/>
                  </a:cubicBezTo>
                  <a:cubicBezTo>
                    <a:pt x="62" y="207"/>
                    <a:pt x="57" y="189"/>
                    <a:pt x="57" y="168"/>
                  </a:cubicBezTo>
                  <a:cubicBezTo>
                    <a:pt x="297" y="168"/>
                    <a:pt x="297" y="168"/>
                    <a:pt x="297" y="168"/>
                  </a:cubicBezTo>
                  <a:cubicBezTo>
                    <a:pt x="298" y="156"/>
                    <a:pt x="299" y="147"/>
                    <a:pt x="299" y="141"/>
                  </a:cubicBezTo>
                  <a:moveTo>
                    <a:pt x="245" y="125"/>
                  </a:moveTo>
                  <a:cubicBezTo>
                    <a:pt x="57" y="125"/>
                    <a:pt x="57" y="125"/>
                    <a:pt x="57" y="125"/>
                  </a:cubicBezTo>
                  <a:cubicBezTo>
                    <a:pt x="59" y="109"/>
                    <a:pt x="63" y="97"/>
                    <a:pt x="67" y="88"/>
                  </a:cubicBezTo>
                  <a:cubicBezTo>
                    <a:pt x="81" y="59"/>
                    <a:pt x="110" y="44"/>
                    <a:pt x="153" y="44"/>
                  </a:cubicBezTo>
                  <a:cubicBezTo>
                    <a:pt x="191" y="44"/>
                    <a:pt x="218" y="57"/>
                    <a:pt x="232" y="82"/>
                  </a:cubicBezTo>
                  <a:cubicBezTo>
                    <a:pt x="238" y="92"/>
                    <a:pt x="243" y="107"/>
                    <a:pt x="245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5" name="Freeform 42"/>
            <p:cNvSpPr>
              <a:spLocks/>
            </p:cNvSpPr>
            <p:nvPr/>
          </p:nvSpPr>
          <p:spPr bwMode="auto">
            <a:xfrm>
              <a:off x="4558" y="416"/>
              <a:ext cx="50" cy="52"/>
            </a:xfrm>
            <a:custGeom>
              <a:avLst/>
              <a:gdLst>
                <a:gd name="T0" fmla="*/ 55 w 290"/>
                <a:gd name="T1" fmla="*/ 301 h 301"/>
                <a:gd name="T2" fmla="*/ 55 w 290"/>
                <a:gd name="T3" fmla="*/ 104 h 301"/>
                <a:gd name="T4" fmla="*/ 98 w 290"/>
                <a:gd name="T5" fmla="*/ 70 h 301"/>
                <a:gd name="T6" fmla="*/ 174 w 290"/>
                <a:gd name="T7" fmla="*/ 46 h 301"/>
                <a:gd name="T8" fmla="*/ 224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7 w 290"/>
                <a:gd name="T19" fmla="*/ 70 h 301"/>
                <a:gd name="T20" fmla="*/ 252 w 290"/>
                <a:gd name="T21" fmla="*/ 14 h 301"/>
                <a:gd name="T22" fmla="*/ 184 w 290"/>
                <a:gd name="T23" fmla="*/ 0 h 301"/>
                <a:gd name="T24" fmla="*/ 53 w 290"/>
                <a:gd name="T25" fmla="*/ 52 h 301"/>
                <a:gd name="T26" fmla="*/ 53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5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5" y="301"/>
                  </a:moveTo>
                  <a:cubicBezTo>
                    <a:pt x="55" y="104"/>
                    <a:pt x="55" y="104"/>
                    <a:pt x="55" y="104"/>
                  </a:cubicBezTo>
                  <a:cubicBezTo>
                    <a:pt x="66" y="92"/>
                    <a:pt x="80" y="81"/>
                    <a:pt x="98" y="70"/>
                  </a:cubicBezTo>
                  <a:cubicBezTo>
                    <a:pt x="125" y="54"/>
                    <a:pt x="150" y="46"/>
                    <a:pt x="174" y="46"/>
                  </a:cubicBezTo>
                  <a:cubicBezTo>
                    <a:pt x="198" y="46"/>
                    <a:pt x="215" y="52"/>
                    <a:pt x="224" y="65"/>
                  </a:cubicBezTo>
                  <a:cubicBezTo>
                    <a:pt x="230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7" y="70"/>
                  </a:cubicBezTo>
                  <a:cubicBezTo>
                    <a:pt x="283" y="44"/>
                    <a:pt x="271" y="25"/>
                    <a:pt x="252" y="14"/>
                  </a:cubicBezTo>
                  <a:cubicBezTo>
                    <a:pt x="234" y="5"/>
                    <a:pt x="211" y="0"/>
                    <a:pt x="184" y="0"/>
                  </a:cubicBezTo>
                  <a:cubicBezTo>
                    <a:pt x="138" y="0"/>
                    <a:pt x="94" y="17"/>
                    <a:pt x="53" y="5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5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Freeform 43"/>
            <p:cNvSpPr>
              <a:spLocks/>
            </p:cNvSpPr>
            <p:nvPr/>
          </p:nvSpPr>
          <p:spPr bwMode="auto">
            <a:xfrm>
              <a:off x="4618" y="416"/>
              <a:ext cx="47" cy="54"/>
            </a:xfrm>
            <a:custGeom>
              <a:avLst/>
              <a:gdLst>
                <a:gd name="T0" fmla="*/ 166 w 272"/>
                <a:gd name="T1" fmla="*/ 265 h 310"/>
                <a:gd name="T2" fmla="*/ 81 w 272"/>
                <a:gd name="T3" fmla="*/ 231 h 310"/>
                <a:gd name="T4" fmla="*/ 57 w 272"/>
                <a:gd name="T5" fmla="*/ 157 h 310"/>
                <a:gd name="T6" fmla="*/ 86 w 272"/>
                <a:gd name="T7" fmla="*/ 73 h 310"/>
                <a:gd name="T8" fmla="*/ 163 w 272"/>
                <a:gd name="T9" fmla="*/ 45 h 310"/>
                <a:gd name="T10" fmla="*/ 249 w 272"/>
                <a:gd name="T11" fmla="*/ 66 h 310"/>
                <a:gd name="T12" fmla="*/ 265 w 272"/>
                <a:gd name="T13" fmla="*/ 20 h 310"/>
                <a:gd name="T14" fmla="*/ 161 w 272"/>
                <a:gd name="T15" fmla="*/ 0 h 310"/>
                <a:gd name="T16" fmla="*/ 49 w 272"/>
                <a:gd name="T17" fmla="*/ 34 h 310"/>
                <a:gd name="T18" fmla="*/ 0 w 272"/>
                <a:gd name="T19" fmla="*/ 159 h 310"/>
                <a:gd name="T20" fmla="*/ 38 w 272"/>
                <a:gd name="T21" fmla="*/ 269 h 310"/>
                <a:gd name="T22" fmla="*/ 159 w 272"/>
                <a:gd name="T23" fmla="*/ 310 h 310"/>
                <a:gd name="T24" fmla="*/ 272 w 272"/>
                <a:gd name="T25" fmla="*/ 285 h 310"/>
                <a:gd name="T26" fmla="*/ 253 w 272"/>
                <a:gd name="T27" fmla="*/ 239 h 310"/>
                <a:gd name="T28" fmla="*/ 166 w 272"/>
                <a:gd name="T29" fmla="*/ 26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310">
                  <a:moveTo>
                    <a:pt x="166" y="265"/>
                  </a:moveTo>
                  <a:cubicBezTo>
                    <a:pt x="128" y="265"/>
                    <a:pt x="99" y="253"/>
                    <a:pt x="81" y="231"/>
                  </a:cubicBezTo>
                  <a:cubicBezTo>
                    <a:pt x="65" y="212"/>
                    <a:pt x="57" y="187"/>
                    <a:pt x="57" y="157"/>
                  </a:cubicBezTo>
                  <a:cubicBezTo>
                    <a:pt x="57" y="121"/>
                    <a:pt x="67" y="93"/>
                    <a:pt x="86" y="73"/>
                  </a:cubicBezTo>
                  <a:cubicBezTo>
                    <a:pt x="105" y="54"/>
                    <a:pt x="130" y="45"/>
                    <a:pt x="163" y="45"/>
                  </a:cubicBezTo>
                  <a:cubicBezTo>
                    <a:pt x="193" y="45"/>
                    <a:pt x="222" y="52"/>
                    <a:pt x="249" y="66"/>
                  </a:cubicBezTo>
                  <a:cubicBezTo>
                    <a:pt x="265" y="20"/>
                    <a:pt x="265" y="20"/>
                    <a:pt x="265" y="20"/>
                  </a:cubicBezTo>
                  <a:cubicBezTo>
                    <a:pt x="234" y="6"/>
                    <a:pt x="199" y="0"/>
                    <a:pt x="161" y="0"/>
                  </a:cubicBezTo>
                  <a:cubicBezTo>
                    <a:pt x="113" y="0"/>
                    <a:pt x="76" y="11"/>
                    <a:pt x="49" y="34"/>
                  </a:cubicBezTo>
                  <a:cubicBezTo>
                    <a:pt x="16" y="63"/>
                    <a:pt x="0" y="104"/>
                    <a:pt x="0" y="159"/>
                  </a:cubicBezTo>
                  <a:cubicBezTo>
                    <a:pt x="0" y="206"/>
                    <a:pt x="13" y="243"/>
                    <a:pt x="38" y="269"/>
                  </a:cubicBezTo>
                  <a:cubicBezTo>
                    <a:pt x="65" y="296"/>
                    <a:pt x="105" y="310"/>
                    <a:pt x="159" y="310"/>
                  </a:cubicBezTo>
                  <a:cubicBezTo>
                    <a:pt x="202" y="310"/>
                    <a:pt x="240" y="301"/>
                    <a:pt x="272" y="285"/>
                  </a:cubicBezTo>
                  <a:cubicBezTo>
                    <a:pt x="253" y="239"/>
                    <a:pt x="253" y="239"/>
                    <a:pt x="253" y="239"/>
                  </a:cubicBezTo>
                  <a:cubicBezTo>
                    <a:pt x="224" y="256"/>
                    <a:pt x="196" y="265"/>
                    <a:pt x="166" y="2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" name="Freeform 44"/>
            <p:cNvSpPr>
              <a:spLocks noEditPoints="1"/>
            </p:cNvSpPr>
            <p:nvPr/>
          </p:nvSpPr>
          <p:spPr bwMode="auto">
            <a:xfrm>
              <a:off x="4671" y="416"/>
              <a:ext cx="52" cy="54"/>
            </a:xfrm>
            <a:custGeom>
              <a:avLst/>
              <a:gdLst>
                <a:gd name="T0" fmla="*/ 299 w 299"/>
                <a:gd name="T1" fmla="*/ 141 h 310"/>
                <a:gd name="T2" fmla="*/ 281 w 299"/>
                <a:gd name="T3" fmla="*/ 61 h 310"/>
                <a:gd name="T4" fmla="*/ 153 w 299"/>
                <a:gd name="T5" fmla="*/ 0 h 310"/>
                <a:gd name="T6" fmla="*/ 36 w 299"/>
                <a:gd name="T7" fmla="*/ 44 h 310"/>
                <a:gd name="T8" fmla="*/ 0 w 299"/>
                <a:gd name="T9" fmla="*/ 157 h 310"/>
                <a:gd name="T10" fmla="*/ 42 w 299"/>
                <a:gd name="T11" fmla="*/ 270 h 310"/>
                <a:gd name="T12" fmla="*/ 169 w 299"/>
                <a:gd name="T13" fmla="*/ 310 h 310"/>
                <a:gd name="T14" fmla="*/ 294 w 299"/>
                <a:gd name="T15" fmla="*/ 283 h 310"/>
                <a:gd name="T16" fmla="*/ 273 w 299"/>
                <a:gd name="T17" fmla="*/ 239 h 310"/>
                <a:gd name="T18" fmla="*/ 179 w 299"/>
                <a:gd name="T19" fmla="*/ 265 h 310"/>
                <a:gd name="T20" fmla="*/ 111 w 299"/>
                <a:gd name="T21" fmla="*/ 255 h 310"/>
                <a:gd name="T22" fmla="*/ 72 w 299"/>
                <a:gd name="T23" fmla="*/ 222 h 310"/>
                <a:gd name="T24" fmla="*/ 57 w 299"/>
                <a:gd name="T25" fmla="*/ 168 h 310"/>
                <a:gd name="T26" fmla="*/ 298 w 299"/>
                <a:gd name="T27" fmla="*/ 168 h 310"/>
                <a:gd name="T28" fmla="*/ 299 w 299"/>
                <a:gd name="T29" fmla="*/ 141 h 310"/>
                <a:gd name="T30" fmla="*/ 245 w 299"/>
                <a:gd name="T31" fmla="*/ 125 h 310"/>
                <a:gd name="T32" fmla="*/ 58 w 299"/>
                <a:gd name="T33" fmla="*/ 125 h 310"/>
                <a:gd name="T34" fmla="*/ 67 w 299"/>
                <a:gd name="T35" fmla="*/ 88 h 310"/>
                <a:gd name="T36" fmla="*/ 154 w 299"/>
                <a:gd name="T37" fmla="*/ 44 h 310"/>
                <a:gd name="T38" fmla="*/ 233 w 299"/>
                <a:gd name="T39" fmla="*/ 82 h 310"/>
                <a:gd name="T40" fmla="*/ 245 w 299"/>
                <a:gd name="T41" fmla="*/ 12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9" h="310">
                  <a:moveTo>
                    <a:pt x="299" y="141"/>
                  </a:moveTo>
                  <a:cubicBezTo>
                    <a:pt x="299" y="109"/>
                    <a:pt x="293" y="83"/>
                    <a:pt x="281" y="61"/>
                  </a:cubicBezTo>
                  <a:cubicBezTo>
                    <a:pt x="257" y="20"/>
                    <a:pt x="214" y="0"/>
                    <a:pt x="153" y="0"/>
                  </a:cubicBezTo>
                  <a:cubicBezTo>
                    <a:pt x="101" y="0"/>
                    <a:pt x="62" y="15"/>
                    <a:pt x="36" y="44"/>
                  </a:cubicBezTo>
                  <a:cubicBezTo>
                    <a:pt x="12" y="72"/>
                    <a:pt x="0" y="110"/>
                    <a:pt x="0" y="157"/>
                  </a:cubicBezTo>
                  <a:cubicBezTo>
                    <a:pt x="0" y="206"/>
                    <a:pt x="14" y="244"/>
                    <a:pt x="42" y="270"/>
                  </a:cubicBezTo>
                  <a:cubicBezTo>
                    <a:pt x="70" y="296"/>
                    <a:pt x="112" y="310"/>
                    <a:pt x="169" y="310"/>
                  </a:cubicBezTo>
                  <a:cubicBezTo>
                    <a:pt x="215" y="310"/>
                    <a:pt x="256" y="301"/>
                    <a:pt x="294" y="283"/>
                  </a:cubicBezTo>
                  <a:cubicBezTo>
                    <a:pt x="273" y="239"/>
                    <a:pt x="273" y="239"/>
                    <a:pt x="273" y="239"/>
                  </a:cubicBezTo>
                  <a:cubicBezTo>
                    <a:pt x="243" y="256"/>
                    <a:pt x="211" y="265"/>
                    <a:pt x="179" y="265"/>
                  </a:cubicBezTo>
                  <a:cubicBezTo>
                    <a:pt x="150" y="265"/>
                    <a:pt x="128" y="261"/>
                    <a:pt x="111" y="255"/>
                  </a:cubicBezTo>
                  <a:cubicBezTo>
                    <a:pt x="95" y="248"/>
                    <a:pt x="82" y="237"/>
                    <a:pt x="72" y="222"/>
                  </a:cubicBezTo>
                  <a:cubicBezTo>
                    <a:pt x="62" y="207"/>
                    <a:pt x="58" y="189"/>
                    <a:pt x="57" y="168"/>
                  </a:cubicBezTo>
                  <a:cubicBezTo>
                    <a:pt x="298" y="168"/>
                    <a:pt x="298" y="168"/>
                    <a:pt x="298" y="168"/>
                  </a:cubicBezTo>
                  <a:cubicBezTo>
                    <a:pt x="299" y="156"/>
                    <a:pt x="299" y="147"/>
                    <a:pt x="299" y="141"/>
                  </a:cubicBezTo>
                  <a:moveTo>
                    <a:pt x="245" y="125"/>
                  </a:moveTo>
                  <a:cubicBezTo>
                    <a:pt x="58" y="125"/>
                    <a:pt x="58" y="125"/>
                    <a:pt x="58" y="125"/>
                  </a:cubicBezTo>
                  <a:cubicBezTo>
                    <a:pt x="60" y="109"/>
                    <a:pt x="63" y="97"/>
                    <a:pt x="67" y="88"/>
                  </a:cubicBezTo>
                  <a:cubicBezTo>
                    <a:pt x="81" y="59"/>
                    <a:pt x="110" y="44"/>
                    <a:pt x="154" y="44"/>
                  </a:cubicBezTo>
                  <a:cubicBezTo>
                    <a:pt x="192" y="44"/>
                    <a:pt x="218" y="57"/>
                    <a:pt x="233" y="82"/>
                  </a:cubicBezTo>
                  <a:cubicBezTo>
                    <a:pt x="239" y="92"/>
                    <a:pt x="243" y="107"/>
                    <a:pt x="245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" name="Freeform 45"/>
            <p:cNvSpPr>
              <a:spLocks/>
            </p:cNvSpPr>
            <p:nvPr/>
          </p:nvSpPr>
          <p:spPr bwMode="auto">
            <a:xfrm>
              <a:off x="4734" y="459"/>
              <a:ext cx="13" cy="20"/>
            </a:xfrm>
            <a:custGeom>
              <a:avLst/>
              <a:gdLst>
                <a:gd name="T0" fmla="*/ 7 w 13"/>
                <a:gd name="T1" fmla="*/ 20 h 20"/>
                <a:gd name="T2" fmla="*/ 13 w 13"/>
                <a:gd name="T3" fmla="*/ 0 h 20"/>
                <a:gd name="T4" fmla="*/ 4 w 13"/>
                <a:gd name="T5" fmla="*/ 0 h 20"/>
                <a:gd name="T6" fmla="*/ 0 w 13"/>
                <a:gd name="T7" fmla="*/ 20 h 20"/>
                <a:gd name="T8" fmla="*/ 7 w 13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7" y="20"/>
                  </a:moveTo>
                  <a:lnTo>
                    <a:pt x="13" y="0"/>
                  </a:lnTo>
                  <a:lnTo>
                    <a:pt x="4" y="0"/>
                  </a:lnTo>
                  <a:lnTo>
                    <a:pt x="0" y="20"/>
                  </a:lnTo>
                  <a:lnTo>
                    <a:pt x="7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" name="Freeform 46"/>
            <p:cNvSpPr>
              <a:spLocks noEditPoints="1"/>
            </p:cNvSpPr>
            <p:nvPr/>
          </p:nvSpPr>
          <p:spPr bwMode="auto">
            <a:xfrm>
              <a:off x="4776" y="416"/>
              <a:ext cx="52" cy="54"/>
            </a:xfrm>
            <a:custGeom>
              <a:avLst/>
              <a:gdLst>
                <a:gd name="T0" fmla="*/ 299 w 299"/>
                <a:gd name="T1" fmla="*/ 141 h 310"/>
                <a:gd name="T2" fmla="*/ 281 w 299"/>
                <a:gd name="T3" fmla="*/ 61 h 310"/>
                <a:gd name="T4" fmla="*/ 153 w 299"/>
                <a:gd name="T5" fmla="*/ 0 h 310"/>
                <a:gd name="T6" fmla="*/ 36 w 299"/>
                <a:gd name="T7" fmla="*/ 44 h 310"/>
                <a:gd name="T8" fmla="*/ 0 w 299"/>
                <a:gd name="T9" fmla="*/ 157 h 310"/>
                <a:gd name="T10" fmla="*/ 42 w 299"/>
                <a:gd name="T11" fmla="*/ 270 h 310"/>
                <a:gd name="T12" fmla="*/ 169 w 299"/>
                <a:gd name="T13" fmla="*/ 310 h 310"/>
                <a:gd name="T14" fmla="*/ 293 w 299"/>
                <a:gd name="T15" fmla="*/ 283 h 310"/>
                <a:gd name="T16" fmla="*/ 273 w 299"/>
                <a:gd name="T17" fmla="*/ 239 h 310"/>
                <a:gd name="T18" fmla="*/ 178 w 299"/>
                <a:gd name="T19" fmla="*/ 265 h 310"/>
                <a:gd name="T20" fmla="*/ 111 w 299"/>
                <a:gd name="T21" fmla="*/ 255 h 310"/>
                <a:gd name="T22" fmla="*/ 72 w 299"/>
                <a:gd name="T23" fmla="*/ 222 h 310"/>
                <a:gd name="T24" fmla="*/ 57 w 299"/>
                <a:gd name="T25" fmla="*/ 168 h 310"/>
                <a:gd name="T26" fmla="*/ 298 w 299"/>
                <a:gd name="T27" fmla="*/ 168 h 310"/>
                <a:gd name="T28" fmla="*/ 299 w 299"/>
                <a:gd name="T29" fmla="*/ 141 h 310"/>
                <a:gd name="T30" fmla="*/ 245 w 299"/>
                <a:gd name="T31" fmla="*/ 125 h 310"/>
                <a:gd name="T32" fmla="*/ 58 w 299"/>
                <a:gd name="T33" fmla="*/ 125 h 310"/>
                <a:gd name="T34" fmla="*/ 67 w 299"/>
                <a:gd name="T35" fmla="*/ 88 h 310"/>
                <a:gd name="T36" fmla="*/ 154 w 299"/>
                <a:gd name="T37" fmla="*/ 44 h 310"/>
                <a:gd name="T38" fmla="*/ 233 w 299"/>
                <a:gd name="T39" fmla="*/ 82 h 310"/>
                <a:gd name="T40" fmla="*/ 245 w 299"/>
                <a:gd name="T41" fmla="*/ 12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9" h="310">
                  <a:moveTo>
                    <a:pt x="299" y="141"/>
                  </a:moveTo>
                  <a:cubicBezTo>
                    <a:pt x="299" y="109"/>
                    <a:pt x="293" y="83"/>
                    <a:pt x="281" y="61"/>
                  </a:cubicBezTo>
                  <a:cubicBezTo>
                    <a:pt x="257" y="20"/>
                    <a:pt x="214" y="0"/>
                    <a:pt x="153" y="0"/>
                  </a:cubicBezTo>
                  <a:cubicBezTo>
                    <a:pt x="101" y="0"/>
                    <a:pt x="62" y="15"/>
                    <a:pt x="36" y="44"/>
                  </a:cubicBezTo>
                  <a:cubicBezTo>
                    <a:pt x="12" y="72"/>
                    <a:pt x="0" y="110"/>
                    <a:pt x="0" y="157"/>
                  </a:cubicBezTo>
                  <a:cubicBezTo>
                    <a:pt x="0" y="206"/>
                    <a:pt x="14" y="244"/>
                    <a:pt x="42" y="270"/>
                  </a:cubicBezTo>
                  <a:cubicBezTo>
                    <a:pt x="70" y="296"/>
                    <a:pt x="112" y="310"/>
                    <a:pt x="169" y="310"/>
                  </a:cubicBezTo>
                  <a:cubicBezTo>
                    <a:pt x="215" y="310"/>
                    <a:pt x="256" y="301"/>
                    <a:pt x="293" y="283"/>
                  </a:cubicBezTo>
                  <a:cubicBezTo>
                    <a:pt x="273" y="239"/>
                    <a:pt x="273" y="239"/>
                    <a:pt x="273" y="239"/>
                  </a:cubicBezTo>
                  <a:cubicBezTo>
                    <a:pt x="243" y="256"/>
                    <a:pt x="211" y="265"/>
                    <a:pt x="178" y="265"/>
                  </a:cubicBezTo>
                  <a:cubicBezTo>
                    <a:pt x="150" y="265"/>
                    <a:pt x="128" y="261"/>
                    <a:pt x="111" y="255"/>
                  </a:cubicBezTo>
                  <a:cubicBezTo>
                    <a:pt x="95" y="248"/>
                    <a:pt x="82" y="237"/>
                    <a:pt x="72" y="222"/>
                  </a:cubicBezTo>
                  <a:cubicBezTo>
                    <a:pt x="62" y="207"/>
                    <a:pt x="57" y="189"/>
                    <a:pt x="57" y="168"/>
                  </a:cubicBezTo>
                  <a:cubicBezTo>
                    <a:pt x="298" y="168"/>
                    <a:pt x="298" y="168"/>
                    <a:pt x="298" y="168"/>
                  </a:cubicBezTo>
                  <a:cubicBezTo>
                    <a:pt x="299" y="156"/>
                    <a:pt x="299" y="147"/>
                    <a:pt x="299" y="141"/>
                  </a:cubicBezTo>
                  <a:moveTo>
                    <a:pt x="245" y="125"/>
                  </a:moveTo>
                  <a:cubicBezTo>
                    <a:pt x="58" y="125"/>
                    <a:pt x="58" y="125"/>
                    <a:pt x="58" y="125"/>
                  </a:cubicBezTo>
                  <a:cubicBezTo>
                    <a:pt x="60" y="109"/>
                    <a:pt x="63" y="97"/>
                    <a:pt x="67" y="88"/>
                  </a:cubicBezTo>
                  <a:cubicBezTo>
                    <a:pt x="81" y="59"/>
                    <a:pt x="110" y="44"/>
                    <a:pt x="154" y="44"/>
                  </a:cubicBezTo>
                  <a:cubicBezTo>
                    <a:pt x="192" y="44"/>
                    <a:pt x="218" y="57"/>
                    <a:pt x="233" y="82"/>
                  </a:cubicBezTo>
                  <a:cubicBezTo>
                    <a:pt x="239" y="92"/>
                    <a:pt x="243" y="107"/>
                    <a:pt x="245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Freeform 47"/>
            <p:cNvSpPr>
              <a:spLocks/>
            </p:cNvSpPr>
            <p:nvPr/>
          </p:nvSpPr>
          <p:spPr bwMode="auto">
            <a:xfrm>
              <a:off x="4839" y="416"/>
              <a:ext cx="51" cy="52"/>
            </a:xfrm>
            <a:custGeom>
              <a:avLst/>
              <a:gdLst>
                <a:gd name="T0" fmla="*/ 56 w 290"/>
                <a:gd name="T1" fmla="*/ 301 h 301"/>
                <a:gd name="T2" fmla="*/ 56 w 290"/>
                <a:gd name="T3" fmla="*/ 104 h 301"/>
                <a:gd name="T4" fmla="*/ 99 w 290"/>
                <a:gd name="T5" fmla="*/ 70 h 301"/>
                <a:gd name="T6" fmla="*/ 174 w 290"/>
                <a:gd name="T7" fmla="*/ 46 h 301"/>
                <a:gd name="T8" fmla="*/ 224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7 w 290"/>
                <a:gd name="T19" fmla="*/ 70 h 301"/>
                <a:gd name="T20" fmla="*/ 252 w 290"/>
                <a:gd name="T21" fmla="*/ 14 h 301"/>
                <a:gd name="T22" fmla="*/ 185 w 290"/>
                <a:gd name="T23" fmla="*/ 0 h 301"/>
                <a:gd name="T24" fmla="*/ 53 w 290"/>
                <a:gd name="T25" fmla="*/ 52 h 301"/>
                <a:gd name="T26" fmla="*/ 53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6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6" y="301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66" y="92"/>
                    <a:pt x="81" y="81"/>
                    <a:pt x="99" y="70"/>
                  </a:cubicBezTo>
                  <a:cubicBezTo>
                    <a:pt x="126" y="54"/>
                    <a:pt x="151" y="46"/>
                    <a:pt x="174" y="46"/>
                  </a:cubicBezTo>
                  <a:cubicBezTo>
                    <a:pt x="199" y="46"/>
                    <a:pt x="215" y="52"/>
                    <a:pt x="224" y="65"/>
                  </a:cubicBezTo>
                  <a:cubicBezTo>
                    <a:pt x="231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7" y="70"/>
                  </a:cubicBezTo>
                  <a:cubicBezTo>
                    <a:pt x="284" y="44"/>
                    <a:pt x="272" y="25"/>
                    <a:pt x="252" y="14"/>
                  </a:cubicBezTo>
                  <a:cubicBezTo>
                    <a:pt x="234" y="5"/>
                    <a:pt x="212" y="0"/>
                    <a:pt x="185" y="0"/>
                  </a:cubicBezTo>
                  <a:cubicBezTo>
                    <a:pt x="139" y="0"/>
                    <a:pt x="95" y="17"/>
                    <a:pt x="53" y="5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6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" name="Freeform 48"/>
            <p:cNvSpPr>
              <a:spLocks/>
            </p:cNvSpPr>
            <p:nvPr/>
          </p:nvSpPr>
          <p:spPr bwMode="auto">
            <a:xfrm>
              <a:off x="4904" y="393"/>
              <a:ext cx="50" cy="75"/>
            </a:xfrm>
            <a:custGeom>
              <a:avLst/>
              <a:gdLst>
                <a:gd name="T0" fmla="*/ 56 w 290"/>
                <a:gd name="T1" fmla="*/ 434 h 434"/>
                <a:gd name="T2" fmla="*/ 56 w 290"/>
                <a:gd name="T3" fmla="*/ 237 h 434"/>
                <a:gd name="T4" fmla="*/ 98 w 290"/>
                <a:gd name="T5" fmla="*/ 203 h 434"/>
                <a:gd name="T6" fmla="*/ 174 w 290"/>
                <a:gd name="T7" fmla="*/ 179 h 434"/>
                <a:gd name="T8" fmla="*/ 224 w 290"/>
                <a:gd name="T9" fmla="*/ 198 h 434"/>
                <a:gd name="T10" fmla="*/ 234 w 290"/>
                <a:gd name="T11" fmla="*/ 247 h 434"/>
                <a:gd name="T12" fmla="*/ 234 w 290"/>
                <a:gd name="T13" fmla="*/ 434 h 434"/>
                <a:gd name="T14" fmla="*/ 290 w 290"/>
                <a:gd name="T15" fmla="*/ 434 h 434"/>
                <a:gd name="T16" fmla="*/ 290 w 290"/>
                <a:gd name="T17" fmla="*/ 250 h 434"/>
                <a:gd name="T18" fmla="*/ 287 w 290"/>
                <a:gd name="T19" fmla="*/ 203 h 434"/>
                <a:gd name="T20" fmla="*/ 252 w 290"/>
                <a:gd name="T21" fmla="*/ 147 h 434"/>
                <a:gd name="T22" fmla="*/ 184 w 290"/>
                <a:gd name="T23" fmla="*/ 133 h 434"/>
                <a:gd name="T24" fmla="*/ 56 w 290"/>
                <a:gd name="T25" fmla="*/ 181 h 434"/>
                <a:gd name="T26" fmla="*/ 56 w 290"/>
                <a:gd name="T27" fmla="*/ 0 h 434"/>
                <a:gd name="T28" fmla="*/ 0 w 290"/>
                <a:gd name="T29" fmla="*/ 16 h 434"/>
                <a:gd name="T30" fmla="*/ 0 w 290"/>
                <a:gd name="T31" fmla="*/ 434 h 434"/>
                <a:gd name="T32" fmla="*/ 56 w 290"/>
                <a:gd name="T33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434">
                  <a:moveTo>
                    <a:pt x="56" y="434"/>
                  </a:moveTo>
                  <a:cubicBezTo>
                    <a:pt x="56" y="237"/>
                    <a:pt x="56" y="237"/>
                    <a:pt x="56" y="237"/>
                  </a:cubicBezTo>
                  <a:cubicBezTo>
                    <a:pt x="66" y="225"/>
                    <a:pt x="80" y="214"/>
                    <a:pt x="98" y="203"/>
                  </a:cubicBezTo>
                  <a:cubicBezTo>
                    <a:pt x="125" y="187"/>
                    <a:pt x="150" y="179"/>
                    <a:pt x="174" y="179"/>
                  </a:cubicBezTo>
                  <a:cubicBezTo>
                    <a:pt x="199" y="179"/>
                    <a:pt x="215" y="185"/>
                    <a:pt x="224" y="198"/>
                  </a:cubicBezTo>
                  <a:cubicBezTo>
                    <a:pt x="231" y="207"/>
                    <a:pt x="234" y="223"/>
                    <a:pt x="234" y="247"/>
                  </a:cubicBezTo>
                  <a:cubicBezTo>
                    <a:pt x="234" y="434"/>
                    <a:pt x="234" y="434"/>
                    <a:pt x="234" y="434"/>
                  </a:cubicBezTo>
                  <a:cubicBezTo>
                    <a:pt x="290" y="434"/>
                    <a:pt x="290" y="434"/>
                    <a:pt x="290" y="434"/>
                  </a:cubicBezTo>
                  <a:cubicBezTo>
                    <a:pt x="290" y="250"/>
                    <a:pt x="290" y="250"/>
                    <a:pt x="290" y="250"/>
                  </a:cubicBezTo>
                  <a:cubicBezTo>
                    <a:pt x="290" y="230"/>
                    <a:pt x="289" y="215"/>
                    <a:pt x="287" y="203"/>
                  </a:cubicBezTo>
                  <a:cubicBezTo>
                    <a:pt x="283" y="176"/>
                    <a:pt x="272" y="158"/>
                    <a:pt x="252" y="147"/>
                  </a:cubicBezTo>
                  <a:cubicBezTo>
                    <a:pt x="234" y="138"/>
                    <a:pt x="211" y="133"/>
                    <a:pt x="184" y="133"/>
                  </a:cubicBezTo>
                  <a:cubicBezTo>
                    <a:pt x="140" y="133"/>
                    <a:pt x="97" y="149"/>
                    <a:pt x="56" y="18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434"/>
                    <a:pt x="0" y="434"/>
                    <a:pt x="0" y="434"/>
                  </a:cubicBezTo>
                  <a:lnTo>
                    <a:pt x="56" y="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" name="Freeform 49"/>
            <p:cNvSpPr>
              <a:spLocks noEditPoints="1"/>
            </p:cNvSpPr>
            <p:nvPr/>
          </p:nvSpPr>
          <p:spPr bwMode="auto">
            <a:xfrm>
              <a:off x="4965" y="416"/>
              <a:ext cx="48" cy="54"/>
            </a:xfrm>
            <a:custGeom>
              <a:avLst/>
              <a:gdLst>
                <a:gd name="T0" fmla="*/ 276 w 276"/>
                <a:gd name="T1" fmla="*/ 301 h 310"/>
                <a:gd name="T2" fmla="*/ 276 w 276"/>
                <a:gd name="T3" fmla="*/ 120 h 310"/>
                <a:gd name="T4" fmla="*/ 276 w 276"/>
                <a:gd name="T5" fmla="*/ 84 h 310"/>
                <a:gd name="T6" fmla="*/ 265 w 276"/>
                <a:gd name="T7" fmla="*/ 42 h 310"/>
                <a:gd name="T8" fmla="*/ 151 w 276"/>
                <a:gd name="T9" fmla="*/ 0 h 310"/>
                <a:gd name="T10" fmla="*/ 59 w 276"/>
                <a:gd name="T11" fmla="*/ 13 h 310"/>
                <a:gd name="T12" fmla="*/ 21 w 276"/>
                <a:gd name="T13" fmla="*/ 26 h 310"/>
                <a:gd name="T14" fmla="*/ 38 w 276"/>
                <a:gd name="T15" fmla="*/ 72 h 310"/>
                <a:gd name="T16" fmla="*/ 145 w 276"/>
                <a:gd name="T17" fmla="*/ 45 h 310"/>
                <a:gd name="T18" fmla="*/ 206 w 276"/>
                <a:gd name="T19" fmla="*/ 60 h 310"/>
                <a:gd name="T20" fmla="*/ 220 w 276"/>
                <a:gd name="T21" fmla="*/ 101 h 310"/>
                <a:gd name="T22" fmla="*/ 220 w 276"/>
                <a:gd name="T23" fmla="*/ 114 h 310"/>
                <a:gd name="T24" fmla="*/ 168 w 276"/>
                <a:gd name="T25" fmla="*/ 116 h 310"/>
                <a:gd name="T26" fmla="*/ 47 w 276"/>
                <a:gd name="T27" fmla="*/ 142 h 310"/>
                <a:gd name="T28" fmla="*/ 0 w 276"/>
                <a:gd name="T29" fmla="*/ 222 h 310"/>
                <a:gd name="T30" fmla="*/ 108 w 276"/>
                <a:gd name="T31" fmla="*/ 310 h 310"/>
                <a:gd name="T32" fmla="*/ 224 w 276"/>
                <a:gd name="T33" fmla="*/ 269 h 310"/>
                <a:gd name="T34" fmla="*/ 224 w 276"/>
                <a:gd name="T35" fmla="*/ 301 h 310"/>
                <a:gd name="T36" fmla="*/ 276 w 276"/>
                <a:gd name="T37" fmla="*/ 301 h 310"/>
                <a:gd name="T38" fmla="*/ 221 w 276"/>
                <a:gd name="T39" fmla="*/ 204 h 310"/>
                <a:gd name="T40" fmla="*/ 219 w 276"/>
                <a:gd name="T41" fmla="*/ 220 h 310"/>
                <a:gd name="T42" fmla="*/ 201 w 276"/>
                <a:gd name="T43" fmla="*/ 242 h 310"/>
                <a:gd name="T44" fmla="*/ 120 w 276"/>
                <a:gd name="T45" fmla="*/ 265 h 310"/>
                <a:gd name="T46" fmla="*/ 57 w 276"/>
                <a:gd name="T47" fmla="*/ 219 h 310"/>
                <a:gd name="T48" fmla="*/ 129 w 276"/>
                <a:gd name="T49" fmla="*/ 163 h 310"/>
                <a:gd name="T50" fmla="*/ 221 w 276"/>
                <a:gd name="T51" fmla="*/ 156 h 310"/>
                <a:gd name="T52" fmla="*/ 221 w 276"/>
                <a:gd name="T53" fmla="*/ 20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6" h="310">
                  <a:moveTo>
                    <a:pt x="276" y="301"/>
                  </a:moveTo>
                  <a:cubicBezTo>
                    <a:pt x="276" y="120"/>
                    <a:pt x="276" y="120"/>
                    <a:pt x="276" y="120"/>
                  </a:cubicBezTo>
                  <a:cubicBezTo>
                    <a:pt x="276" y="103"/>
                    <a:pt x="276" y="91"/>
                    <a:pt x="276" y="84"/>
                  </a:cubicBezTo>
                  <a:cubicBezTo>
                    <a:pt x="274" y="67"/>
                    <a:pt x="271" y="53"/>
                    <a:pt x="265" y="42"/>
                  </a:cubicBezTo>
                  <a:cubicBezTo>
                    <a:pt x="248" y="14"/>
                    <a:pt x="210" y="0"/>
                    <a:pt x="151" y="0"/>
                  </a:cubicBezTo>
                  <a:cubicBezTo>
                    <a:pt x="117" y="0"/>
                    <a:pt x="86" y="4"/>
                    <a:pt x="59" y="13"/>
                  </a:cubicBezTo>
                  <a:cubicBezTo>
                    <a:pt x="54" y="14"/>
                    <a:pt x="42" y="19"/>
                    <a:pt x="21" y="2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74" y="54"/>
                    <a:pt x="110" y="45"/>
                    <a:pt x="145" y="45"/>
                  </a:cubicBezTo>
                  <a:cubicBezTo>
                    <a:pt x="175" y="45"/>
                    <a:pt x="195" y="50"/>
                    <a:pt x="206" y="60"/>
                  </a:cubicBezTo>
                  <a:cubicBezTo>
                    <a:pt x="215" y="69"/>
                    <a:pt x="220" y="82"/>
                    <a:pt x="220" y="101"/>
                  </a:cubicBezTo>
                  <a:cubicBezTo>
                    <a:pt x="220" y="114"/>
                    <a:pt x="220" y="114"/>
                    <a:pt x="220" y="114"/>
                  </a:cubicBezTo>
                  <a:cubicBezTo>
                    <a:pt x="197" y="115"/>
                    <a:pt x="179" y="116"/>
                    <a:pt x="168" y="116"/>
                  </a:cubicBezTo>
                  <a:cubicBezTo>
                    <a:pt x="111" y="120"/>
                    <a:pt x="71" y="129"/>
                    <a:pt x="47" y="142"/>
                  </a:cubicBezTo>
                  <a:cubicBezTo>
                    <a:pt x="15" y="159"/>
                    <a:pt x="0" y="186"/>
                    <a:pt x="0" y="222"/>
                  </a:cubicBezTo>
                  <a:cubicBezTo>
                    <a:pt x="0" y="280"/>
                    <a:pt x="36" y="310"/>
                    <a:pt x="108" y="310"/>
                  </a:cubicBezTo>
                  <a:cubicBezTo>
                    <a:pt x="162" y="310"/>
                    <a:pt x="201" y="296"/>
                    <a:pt x="224" y="269"/>
                  </a:cubicBezTo>
                  <a:cubicBezTo>
                    <a:pt x="224" y="301"/>
                    <a:pt x="224" y="301"/>
                    <a:pt x="224" y="301"/>
                  </a:cubicBezTo>
                  <a:lnTo>
                    <a:pt x="276" y="301"/>
                  </a:lnTo>
                  <a:close/>
                  <a:moveTo>
                    <a:pt x="221" y="204"/>
                  </a:moveTo>
                  <a:cubicBezTo>
                    <a:pt x="221" y="211"/>
                    <a:pt x="220" y="216"/>
                    <a:pt x="219" y="220"/>
                  </a:cubicBezTo>
                  <a:cubicBezTo>
                    <a:pt x="216" y="228"/>
                    <a:pt x="210" y="235"/>
                    <a:pt x="201" y="242"/>
                  </a:cubicBezTo>
                  <a:cubicBezTo>
                    <a:pt x="180" y="257"/>
                    <a:pt x="153" y="265"/>
                    <a:pt x="120" y="265"/>
                  </a:cubicBezTo>
                  <a:cubicBezTo>
                    <a:pt x="78" y="265"/>
                    <a:pt x="57" y="250"/>
                    <a:pt x="57" y="219"/>
                  </a:cubicBezTo>
                  <a:cubicBezTo>
                    <a:pt x="57" y="189"/>
                    <a:pt x="81" y="171"/>
                    <a:pt x="129" y="163"/>
                  </a:cubicBezTo>
                  <a:cubicBezTo>
                    <a:pt x="151" y="160"/>
                    <a:pt x="181" y="158"/>
                    <a:pt x="221" y="156"/>
                  </a:cubicBezTo>
                  <a:lnTo>
                    <a:pt x="221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" name="Freeform 50"/>
            <p:cNvSpPr>
              <a:spLocks/>
            </p:cNvSpPr>
            <p:nvPr/>
          </p:nvSpPr>
          <p:spPr bwMode="auto">
            <a:xfrm>
              <a:off x="5027" y="416"/>
              <a:ext cx="50" cy="52"/>
            </a:xfrm>
            <a:custGeom>
              <a:avLst/>
              <a:gdLst>
                <a:gd name="T0" fmla="*/ 56 w 290"/>
                <a:gd name="T1" fmla="*/ 301 h 301"/>
                <a:gd name="T2" fmla="*/ 56 w 290"/>
                <a:gd name="T3" fmla="*/ 104 h 301"/>
                <a:gd name="T4" fmla="*/ 98 w 290"/>
                <a:gd name="T5" fmla="*/ 70 h 301"/>
                <a:gd name="T6" fmla="*/ 174 w 290"/>
                <a:gd name="T7" fmla="*/ 46 h 301"/>
                <a:gd name="T8" fmla="*/ 224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7 w 290"/>
                <a:gd name="T19" fmla="*/ 70 h 301"/>
                <a:gd name="T20" fmla="*/ 252 w 290"/>
                <a:gd name="T21" fmla="*/ 14 h 301"/>
                <a:gd name="T22" fmla="*/ 185 w 290"/>
                <a:gd name="T23" fmla="*/ 0 h 301"/>
                <a:gd name="T24" fmla="*/ 53 w 290"/>
                <a:gd name="T25" fmla="*/ 52 h 301"/>
                <a:gd name="T26" fmla="*/ 53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6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6" y="301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66" y="92"/>
                    <a:pt x="80" y="81"/>
                    <a:pt x="98" y="70"/>
                  </a:cubicBezTo>
                  <a:cubicBezTo>
                    <a:pt x="125" y="54"/>
                    <a:pt x="150" y="46"/>
                    <a:pt x="174" y="46"/>
                  </a:cubicBezTo>
                  <a:cubicBezTo>
                    <a:pt x="198" y="46"/>
                    <a:pt x="215" y="52"/>
                    <a:pt x="224" y="65"/>
                  </a:cubicBezTo>
                  <a:cubicBezTo>
                    <a:pt x="231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7" y="70"/>
                  </a:cubicBezTo>
                  <a:cubicBezTo>
                    <a:pt x="283" y="44"/>
                    <a:pt x="271" y="25"/>
                    <a:pt x="252" y="14"/>
                  </a:cubicBezTo>
                  <a:cubicBezTo>
                    <a:pt x="234" y="5"/>
                    <a:pt x="211" y="0"/>
                    <a:pt x="185" y="0"/>
                  </a:cubicBezTo>
                  <a:cubicBezTo>
                    <a:pt x="139" y="0"/>
                    <a:pt x="95" y="17"/>
                    <a:pt x="53" y="5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6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Freeform 51"/>
            <p:cNvSpPr>
              <a:spLocks/>
            </p:cNvSpPr>
            <p:nvPr/>
          </p:nvSpPr>
          <p:spPr bwMode="auto">
            <a:xfrm>
              <a:off x="5088" y="416"/>
              <a:ext cx="47" cy="54"/>
            </a:xfrm>
            <a:custGeom>
              <a:avLst/>
              <a:gdLst>
                <a:gd name="T0" fmla="*/ 166 w 272"/>
                <a:gd name="T1" fmla="*/ 265 h 310"/>
                <a:gd name="T2" fmla="*/ 80 w 272"/>
                <a:gd name="T3" fmla="*/ 231 h 310"/>
                <a:gd name="T4" fmla="*/ 57 w 272"/>
                <a:gd name="T5" fmla="*/ 157 h 310"/>
                <a:gd name="T6" fmla="*/ 86 w 272"/>
                <a:gd name="T7" fmla="*/ 73 h 310"/>
                <a:gd name="T8" fmla="*/ 163 w 272"/>
                <a:gd name="T9" fmla="*/ 45 h 310"/>
                <a:gd name="T10" fmla="*/ 249 w 272"/>
                <a:gd name="T11" fmla="*/ 66 h 310"/>
                <a:gd name="T12" fmla="*/ 265 w 272"/>
                <a:gd name="T13" fmla="*/ 20 h 310"/>
                <a:gd name="T14" fmla="*/ 161 w 272"/>
                <a:gd name="T15" fmla="*/ 0 h 310"/>
                <a:gd name="T16" fmla="*/ 49 w 272"/>
                <a:gd name="T17" fmla="*/ 34 h 310"/>
                <a:gd name="T18" fmla="*/ 0 w 272"/>
                <a:gd name="T19" fmla="*/ 159 h 310"/>
                <a:gd name="T20" fmla="*/ 38 w 272"/>
                <a:gd name="T21" fmla="*/ 269 h 310"/>
                <a:gd name="T22" fmla="*/ 159 w 272"/>
                <a:gd name="T23" fmla="*/ 310 h 310"/>
                <a:gd name="T24" fmla="*/ 272 w 272"/>
                <a:gd name="T25" fmla="*/ 285 h 310"/>
                <a:gd name="T26" fmla="*/ 253 w 272"/>
                <a:gd name="T27" fmla="*/ 239 h 310"/>
                <a:gd name="T28" fmla="*/ 166 w 272"/>
                <a:gd name="T29" fmla="*/ 26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310">
                  <a:moveTo>
                    <a:pt x="166" y="265"/>
                  </a:moveTo>
                  <a:cubicBezTo>
                    <a:pt x="128" y="265"/>
                    <a:pt x="99" y="253"/>
                    <a:pt x="80" y="231"/>
                  </a:cubicBezTo>
                  <a:cubicBezTo>
                    <a:pt x="65" y="212"/>
                    <a:pt x="57" y="187"/>
                    <a:pt x="57" y="157"/>
                  </a:cubicBezTo>
                  <a:cubicBezTo>
                    <a:pt x="57" y="121"/>
                    <a:pt x="67" y="93"/>
                    <a:pt x="86" y="73"/>
                  </a:cubicBezTo>
                  <a:cubicBezTo>
                    <a:pt x="105" y="54"/>
                    <a:pt x="130" y="45"/>
                    <a:pt x="163" y="45"/>
                  </a:cubicBezTo>
                  <a:cubicBezTo>
                    <a:pt x="193" y="45"/>
                    <a:pt x="221" y="52"/>
                    <a:pt x="249" y="66"/>
                  </a:cubicBezTo>
                  <a:cubicBezTo>
                    <a:pt x="265" y="20"/>
                    <a:pt x="265" y="20"/>
                    <a:pt x="265" y="20"/>
                  </a:cubicBezTo>
                  <a:cubicBezTo>
                    <a:pt x="234" y="6"/>
                    <a:pt x="199" y="0"/>
                    <a:pt x="161" y="0"/>
                  </a:cubicBezTo>
                  <a:cubicBezTo>
                    <a:pt x="113" y="0"/>
                    <a:pt x="76" y="11"/>
                    <a:pt x="49" y="34"/>
                  </a:cubicBezTo>
                  <a:cubicBezTo>
                    <a:pt x="16" y="63"/>
                    <a:pt x="0" y="104"/>
                    <a:pt x="0" y="159"/>
                  </a:cubicBezTo>
                  <a:cubicBezTo>
                    <a:pt x="0" y="206"/>
                    <a:pt x="13" y="243"/>
                    <a:pt x="38" y="269"/>
                  </a:cubicBezTo>
                  <a:cubicBezTo>
                    <a:pt x="65" y="296"/>
                    <a:pt x="105" y="310"/>
                    <a:pt x="159" y="310"/>
                  </a:cubicBezTo>
                  <a:cubicBezTo>
                    <a:pt x="202" y="310"/>
                    <a:pt x="240" y="301"/>
                    <a:pt x="272" y="285"/>
                  </a:cubicBezTo>
                  <a:cubicBezTo>
                    <a:pt x="253" y="239"/>
                    <a:pt x="253" y="239"/>
                    <a:pt x="253" y="239"/>
                  </a:cubicBezTo>
                  <a:cubicBezTo>
                    <a:pt x="224" y="256"/>
                    <a:pt x="196" y="265"/>
                    <a:pt x="166" y="2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" name="Freeform 52"/>
            <p:cNvSpPr>
              <a:spLocks/>
            </p:cNvSpPr>
            <p:nvPr/>
          </p:nvSpPr>
          <p:spPr bwMode="auto">
            <a:xfrm>
              <a:off x="5171" y="416"/>
              <a:ext cx="50" cy="52"/>
            </a:xfrm>
            <a:custGeom>
              <a:avLst/>
              <a:gdLst>
                <a:gd name="T0" fmla="*/ 55 w 290"/>
                <a:gd name="T1" fmla="*/ 301 h 301"/>
                <a:gd name="T2" fmla="*/ 55 w 290"/>
                <a:gd name="T3" fmla="*/ 104 h 301"/>
                <a:gd name="T4" fmla="*/ 98 w 290"/>
                <a:gd name="T5" fmla="*/ 70 h 301"/>
                <a:gd name="T6" fmla="*/ 174 w 290"/>
                <a:gd name="T7" fmla="*/ 46 h 301"/>
                <a:gd name="T8" fmla="*/ 224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7 w 290"/>
                <a:gd name="T19" fmla="*/ 70 h 301"/>
                <a:gd name="T20" fmla="*/ 251 w 290"/>
                <a:gd name="T21" fmla="*/ 14 h 301"/>
                <a:gd name="T22" fmla="*/ 184 w 290"/>
                <a:gd name="T23" fmla="*/ 0 h 301"/>
                <a:gd name="T24" fmla="*/ 52 w 290"/>
                <a:gd name="T25" fmla="*/ 52 h 301"/>
                <a:gd name="T26" fmla="*/ 52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5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5" y="301"/>
                  </a:moveTo>
                  <a:cubicBezTo>
                    <a:pt x="55" y="104"/>
                    <a:pt x="55" y="104"/>
                    <a:pt x="55" y="104"/>
                  </a:cubicBezTo>
                  <a:cubicBezTo>
                    <a:pt x="66" y="92"/>
                    <a:pt x="80" y="81"/>
                    <a:pt x="98" y="70"/>
                  </a:cubicBezTo>
                  <a:cubicBezTo>
                    <a:pt x="125" y="54"/>
                    <a:pt x="150" y="46"/>
                    <a:pt x="174" y="46"/>
                  </a:cubicBezTo>
                  <a:cubicBezTo>
                    <a:pt x="198" y="46"/>
                    <a:pt x="215" y="52"/>
                    <a:pt x="224" y="65"/>
                  </a:cubicBezTo>
                  <a:cubicBezTo>
                    <a:pt x="230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7" y="70"/>
                  </a:cubicBezTo>
                  <a:cubicBezTo>
                    <a:pt x="283" y="44"/>
                    <a:pt x="271" y="25"/>
                    <a:pt x="251" y="14"/>
                  </a:cubicBezTo>
                  <a:cubicBezTo>
                    <a:pt x="234" y="5"/>
                    <a:pt x="211" y="0"/>
                    <a:pt x="184" y="0"/>
                  </a:cubicBezTo>
                  <a:cubicBezTo>
                    <a:pt x="138" y="0"/>
                    <a:pt x="94" y="17"/>
                    <a:pt x="52" y="52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5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" name="Freeform 53"/>
            <p:cNvSpPr>
              <a:spLocks noEditPoints="1"/>
            </p:cNvSpPr>
            <p:nvPr/>
          </p:nvSpPr>
          <p:spPr bwMode="auto">
            <a:xfrm>
              <a:off x="5232" y="416"/>
              <a:ext cx="51" cy="77"/>
            </a:xfrm>
            <a:custGeom>
              <a:avLst/>
              <a:gdLst>
                <a:gd name="T0" fmla="*/ 294 w 294"/>
                <a:gd name="T1" fmla="*/ 248 h 442"/>
                <a:gd name="T2" fmla="*/ 294 w 294"/>
                <a:gd name="T3" fmla="*/ 18 h 442"/>
                <a:gd name="T4" fmla="*/ 168 w 294"/>
                <a:gd name="T5" fmla="*/ 0 h 442"/>
                <a:gd name="T6" fmla="*/ 36 w 294"/>
                <a:gd name="T7" fmla="*/ 53 h 442"/>
                <a:gd name="T8" fmla="*/ 0 w 294"/>
                <a:gd name="T9" fmla="*/ 170 h 442"/>
                <a:gd name="T10" fmla="*/ 28 w 294"/>
                <a:gd name="T11" fmla="*/ 266 h 442"/>
                <a:gd name="T12" fmla="*/ 132 w 294"/>
                <a:gd name="T13" fmla="*/ 310 h 442"/>
                <a:gd name="T14" fmla="*/ 238 w 294"/>
                <a:gd name="T15" fmla="*/ 268 h 442"/>
                <a:gd name="T16" fmla="*/ 238 w 294"/>
                <a:gd name="T17" fmla="*/ 283 h 442"/>
                <a:gd name="T18" fmla="*/ 226 w 294"/>
                <a:gd name="T19" fmla="*/ 362 h 442"/>
                <a:gd name="T20" fmla="*/ 141 w 294"/>
                <a:gd name="T21" fmla="*/ 397 h 442"/>
                <a:gd name="T22" fmla="*/ 46 w 294"/>
                <a:gd name="T23" fmla="*/ 381 h 442"/>
                <a:gd name="T24" fmla="*/ 30 w 294"/>
                <a:gd name="T25" fmla="*/ 427 h 442"/>
                <a:gd name="T26" fmla="*/ 143 w 294"/>
                <a:gd name="T27" fmla="*/ 442 h 442"/>
                <a:gd name="T28" fmla="*/ 221 w 294"/>
                <a:gd name="T29" fmla="*/ 430 h 442"/>
                <a:gd name="T30" fmla="*/ 283 w 294"/>
                <a:gd name="T31" fmla="*/ 369 h 442"/>
                <a:gd name="T32" fmla="*/ 294 w 294"/>
                <a:gd name="T33" fmla="*/ 248 h 442"/>
                <a:gd name="T34" fmla="*/ 238 w 294"/>
                <a:gd name="T35" fmla="*/ 178 h 442"/>
                <a:gd name="T36" fmla="*/ 236 w 294"/>
                <a:gd name="T37" fmla="*/ 202 h 442"/>
                <a:gd name="T38" fmla="*/ 220 w 294"/>
                <a:gd name="T39" fmla="*/ 232 h 442"/>
                <a:gd name="T40" fmla="*/ 140 w 294"/>
                <a:gd name="T41" fmla="*/ 265 h 442"/>
                <a:gd name="T42" fmla="*/ 58 w 294"/>
                <a:gd name="T43" fmla="*/ 168 h 442"/>
                <a:gd name="T44" fmla="*/ 84 w 294"/>
                <a:gd name="T45" fmla="*/ 80 h 442"/>
                <a:gd name="T46" fmla="*/ 167 w 294"/>
                <a:gd name="T47" fmla="*/ 45 h 442"/>
                <a:gd name="T48" fmla="*/ 238 w 294"/>
                <a:gd name="T49" fmla="*/ 55 h 442"/>
                <a:gd name="T50" fmla="*/ 238 w 294"/>
                <a:gd name="T51" fmla="*/ 17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4" h="442">
                  <a:moveTo>
                    <a:pt x="294" y="248"/>
                  </a:moveTo>
                  <a:cubicBezTo>
                    <a:pt x="294" y="18"/>
                    <a:pt x="294" y="18"/>
                    <a:pt x="294" y="18"/>
                  </a:cubicBezTo>
                  <a:cubicBezTo>
                    <a:pt x="246" y="6"/>
                    <a:pt x="204" y="0"/>
                    <a:pt x="168" y="0"/>
                  </a:cubicBezTo>
                  <a:cubicBezTo>
                    <a:pt x="108" y="0"/>
                    <a:pt x="64" y="17"/>
                    <a:pt x="36" y="53"/>
                  </a:cubicBezTo>
                  <a:cubicBezTo>
                    <a:pt x="12" y="83"/>
                    <a:pt x="0" y="122"/>
                    <a:pt x="0" y="170"/>
                  </a:cubicBezTo>
                  <a:cubicBezTo>
                    <a:pt x="0" y="210"/>
                    <a:pt x="9" y="242"/>
                    <a:pt x="28" y="266"/>
                  </a:cubicBezTo>
                  <a:cubicBezTo>
                    <a:pt x="49" y="295"/>
                    <a:pt x="84" y="310"/>
                    <a:pt x="132" y="310"/>
                  </a:cubicBezTo>
                  <a:cubicBezTo>
                    <a:pt x="173" y="310"/>
                    <a:pt x="209" y="296"/>
                    <a:pt x="238" y="268"/>
                  </a:cubicBezTo>
                  <a:cubicBezTo>
                    <a:pt x="238" y="283"/>
                    <a:pt x="238" y="283"/>
                    <a:pt x="238" y="283"/>
                  </a:cubicBezTo>
                  <a:cubicBezTo>
                    <a:pt x="238" y="320"/>
                    <a:pt x="234" y="346"/>
                    <a:pt x="226" y="362"/>
                  </a:cubicBezTo>
                  <a:cubicBezTo>
                    <a:pt x="213" y="385"/>
                    <a:pt x="185" y="397"/>
                    <a:pt x="141" y="397"/>
                  </a:cubicBezTo>
                  <a:cubicBezTo>
                    <a:pt x="106" y="397"/>
                    <a:pt x="75" y="392"/>
                    <a:pt x="46" y="381"/>
                  </a:cubicBezTo>
                  <a:cubicBezTo>
                    <a:pt x="30" y="427"/>
                    <a:pt x="30" y="427"/>
                    <a:pt x="30" y="427"/>
                  </a:cubicBezTo>
                  <a:cubicBezTo>
                    <a:pt x="65" y="437"/>
                    <a:pt x="103" y="442"/>
                    <a:pt x="143" y="442"/>
                  </a:cubicBezTo>
                  <a:cubicBezTo>
                    <a:pt x="175" y="442"/>
                    <a:pt x="201" y="438"/>
                    <a:pt x="221" y="430"/>
                  </a:cubicBezTo>
                  <a:cubicBezTo>
                    <a:pt x="253" y="418"/>
                    <a:pt x="274" y="397"/>
                    <a:pt x="283" y="369"/>
                  </a:cubicBezTo>
                  <a:cubicBezTo>
                    <a:pt x="290" y="345"/>
                    <a:pt x="294" y="304"/>
                    <a:pt x="294" y="248"/>
                  </a:cubicBezTo>
                  <a:moveTo>
                    <a:pt x="238" y="178"/>
                  </a:moveTo>
                  <a:cubicBezTo>
                    <a:pt x="238" y="189"/>
                    <a:pt x="238" y="197"/>
                    <a:pt x="236" y="202"/>
                  </a:cubicBezTo>
                  <a:cubicBezTo>
                    <a:pt x="234" y="212"/>
                    <a:pt x="228" y="222"/>
                    <a:pt x="220" y="232"/>
                  </a:cubicBezTo>
                  <a:cubicBezTo>
                    <a:pt x="200" y="254"/>
                    <a:pt x="174" y="265"/>
                    <a:pt x="140" y="265"/>
                  </a:cubicBezTo>
                  <a:cubicBezTo>
                    <a:pt x="85" y="265"/>
                    <a:pt x="58" y="233"/>
                    <a:pt x="58" y="168"/>
                  </a:cubicBezTo>
                  <a:cubicBezTo>
                    <a:pt x="58" y="132"/>
                    <a:pt x="66" y="102"/>
                    <a:pt x="84" y="80"/>
                  </a:cubicBezTo>
                  <a:cubicBezTo>
                    <a:pt x="103" y="56"/>
                    <a:pt x="130" y="45"/>
                    <a:pt x="167" y="45"/>
                  </a:cubicBezTo>
                  <a:cubicBezTo>
                    <a:pt x="189" y="45"/>
                    <a:pt x="213" y="48"/>
                    <a:pt x="238" y="55"/>
                  </a:cubicBezTo>
                  <a:lnTo>
                    <a:pt x="238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4113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- inser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2"/>
          </p:nvPr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8124825 w 12192000"/>
              <a:gd name="connsiteY3" fmla="*/ 6858000 h 6858000"/>
              <a:gd name="connsiteX4" fmla="*/ 8124825 w 12192000"/>
              <a:gd name="connsiteY4" fmla="*/ 4551099 h 6858000"/>
              <a:gd name="connsiteX5" fmla="*/ 1 w 12192000"/>
              <a:gd name="connsiteY5" fmla="*/ 4551099 h 6858000"/>
              <a:gd name="connsiteX6" fmla="*/ 1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8124825" y="6858000"/>
                </a:lnTo>
                <a:lnTo>
                  <a:pt x="8124825" y="4551099"/>
                </a:lnTo>
                <a:lnTo>
                  <a:pt x="1" y="4551099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" y="4551099"/>
            <a:ext cx="8124824" cy="23069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558800" y="4861747"/>
            <a:ext cx="7044267" cy="0"/>
          </a:xfrm>
          <a:prstGeom prst="line">
            <a:avLst/>
          </a:prstGeom>
          <a:solidFill>
            <a:srgbClr val="E57FC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19491" y="4698609"/>
            <a:ext cx="7179151" cy="1534430"/>
          </a:xfrm>
        </p:spPr>
        <p:txBody>
          <a:bodyPr anchor="ctr"/>
          <a:lstStyle>
            <a:lvl1pPr>
              <a:lnSpc>
                <a:spcPct val="110000"/>
              </a:lnSpc>
              <a:defRPr>
                <a:solidFill>
                  <a:srgbClr val="1924AB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Freeform 5"/>
          <p:cNvSpPr>
            <a:spLocks noEditPoints="1"/>
          </p:cNvSpPr>
          <p:nvPr userDrawn="1"/>
        </p:nvSpPr>
        <p:spPr bwMode="auto">
          <a:xfrm>
            <a:off x="409741" y="6430994"/>
            <a:ext cx="530852" cy="239265"/>
          </a:xfrm>
          <a:custGeom>
            <a:avLst/>
            <a:gdLst>
              <a:gd name="T0" fmla="*/ 685 w 2351"/>
              <a:gd name="T1" fmla="*/ 0 h 1058"/>
              <a:gd name="T2" fmla="*/ 864 w 2351"/>
              <a:gd name="T3" fmla="*/ 0 h 1058"/>
              <a:gd name="T4" fmla="*/ 864 w 2351"/>
              <a:gd name="T5" fmla="*/ 617 h 1058"/>
              <a:gd name="T6" fmla="*/ 423 w 2351"/>
              <a:gd name="T7" fmla="*/ 1058 h 1058"/>
              <a:gd name="T8" fmla="*/ 127 w 2351"/>
              <a:gd name="T9" fmla="*/ 944 h 1058"/>
              <a:gd name="T10" fmla="*/ 0 w 2351"/>
              <a:gd name="T11" fmla="*/ 741 h 1058"/>
              <a:gd name="T12" fmla="*/ 172 w 2351"/>
              <a:gd name="T13" fmla="*/ 691 h 1058"/>
              <a:gd name="T14" fmla="*/ 423 w 2351"/>
              <a:gd name="T15" fmla="*/ 879 h 1058"/>
              <a:gd name="T16" fmla="*/ 685 w 2351"/>
              <a:gd name="T17" fmla="*/ 617 h 1058"/>
              <a:gd name="T18" fmla="*/ 685 w 2351"/>
              <a:gd name="T19" fmla="*/ 0 h 1058"/>
              <a:gd name="T20" fmla="*/ 1697 w 2351"/>
              <a:gd name="T21" fmla="*/ 853 h 1058"/>
              <a:gd name="T22" fmla="*/ 1223 w 2351"/>
              <a:gd name="T23" fmla="*/ 0 h 1058"/>
              <a:gd name="T24" fmla="*/ 1043 w 2351"/>
              <a:gd name="T25" fmla="*/ 0 h 1058"/>
              <a:gd name="T26" fmla="*/ 1043 w 2351"/>
              <a:gd name="T27" fmla="*/ 1041 h 1058"/>
              <a:gd name="T28" fmla="*/ 1223 w 2351"/>
              <a:gd name="T29" fmla="*/ 1041 h 1058"/>
              <a:gd name="T30" fmla="*/ 1223 w 2351"/>
              <a:gd name="T31" fmla="*/ 368 h 1058"/>
              <a:gd name="T32" fmla="*/ 1597 w 2351"/>
              <a:gd name="T33" fmla="*/ 1041 h 1058"/>
              <a:gd name="T34" fmla="*/ 1798 w 2351"/>
              <a:gd name="T35" fmla="*/ 1041 h 1058"/>
              <a:gd name="T36" fmla="*/ 2171 w 2351"/>
              <a:gd name="T37" fmla="*/ 368 h 1058"/>
              <a:gd name="T38" fmla="*/ 2171 w 2351"/>
              <a:gd name="T39" fmla="*/ 1041 h 1058"/>
              <a:gd name="T40" fmla="*/ 2351 w 2351"/>
              <a:gd name="T41" fmla="*/ 1041 h 1058"/>
              <a:gd name="T42" fmla="*/ 2351 w 2351"/>
              <a:gd name="T43" fmla="*/ 0 h 1058"/>
              <a:gd name="T44" fmla="*/ 2171 w 2351"/>
              <a:gd name="T45" fmla="*/ 0 h 1058"/>
              <a:gd name="T46" fmla="*/ 1697 w 2351"/>
              <a:gd name="T47" fmla="*/ 853 h 1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351" h="1058">
                <a:moveTo>
                  <a:pt x="685" y="0"/>
                </a:moveTo>
                <a:cubicBezTo>
                  <a:pt x="864" y="0"/>
                  <a:pt x="864" y="0"/>
                  <a:pt x="864" y="0"/>
                </a:cubicBezTo>
                <a:cubicBezTo>
                  <a:pt x="864" y="617"/>
                  <a:pt x="864" y="617"/>
                  <a:pt x="864" y="617"/>
                </a:cubicBezTo>
                <a:cubicBezTo>
                  <a:pt x="860" y="860"/>
                  <a:pt x="666" y="1058"/>
                  <a:pt x="423" y="1058"/>
                </a:cubicBezTo>
                <a:cubicBezTo>
                  <a:pt x="313" y="1058"/>
                  <a:pt x="208" y="1017"/>
                  <a:pt x="127" y="944"/>
                </a:cubicBezTo>
                <a:cubicBezTo>
                  <a:pt x="66" y="889"/>
                  <a:pt x="22" y="818"/>
                  <a:pt x="0" y="741"/>
                </a:cubicBezTo>
                <a:cubicBezTo>
                  <a:pt x="172" y="691"/>
                  <a:pt x="172" y="691"/>
                  <a:pt x="172" y="691"/>
                </a:cubicBezTo>
                <a:cubicBezTo>
                  <a:pt x="204" y="801"/>
                  <a:pt x="305" y="879"/>
                  <a:pt x="423" y="879"/>
                </a:cubicBezTo>
                <a:cubicBezTo>
                  <a:pt x="567" y="879"/>
                  <a:pt x="685" y="761"/>
                  <a:pt x="685" y="617"/>
                </a:cubicBezTo>
                <a:lnTo>
                  <a:pt x="685" y="0"/>
                </a:lnTo>
                <a:close/>
                <a:moveTo>
                  <a:pt x="1697" y="853"/>
                </a:moveTo>
                <a:cubicBezTo>
                  <a:pt x="1223" y="0"/>
                  <a:pt x="1223" y="0"/>
                  <a:pt x="1223" y="0"/>
                </a:cubicBezTo>
                <a:cubicBezTo>
                  <a:pt x="1043" y="0"/>
                  <a:pt x="1043" y="0"/>
                  <a:pt x="1043" y="0"/>
                </a:cubicBezTo>
                <a:cubicBezTo>
                  <a:pt x="1043" y="1041"/>
                  <a:pt x="1043" y="1041"/>
                  <a:pt x="1043" y="1041"/>
                </a:cubicBezTo>
                <a:cubicBezTo>
                  <a:pt x="1223" y="1041"/>
                  <a:pt x="1223" y="1041"/>
                  <a:pt x="1223" y="1041"/>
                </a:cubicBezTo>
                <a:cubicBezTo>
                  <a:pt x="1223" y="368"/>
                  <a:pt x="1223" y="368"/>
                  <a:pt x="1223" y="368"/>
                </a:cubicBezTo>
                <a:cubicBezTo>
                  <a:pt x="1597" y="1041"/>
                  <a:pt x="1597" y="1041"/>
                  <a:pt x="1597" y="1041"/>
                </a:cubicBezTo>
                <a:cubicBezTo>
                  <a:pt x="1798" y="1041"/>
                  <a:pt x="1798" y="1041"/>
                  <a:pt x="1798" y="1041"/>
                </a:cubicBezTo>
                <a:cubicBezTo>
                  <a:pt x="2171" y="368"/>
                  <a:pt x="2171" y="368"/>
                  <a:pt x="2171" y="368"/>
                </a:cubicBezTo>
                <a:cubicBezTo>
                  <a:pt x="2171" y="1041"/>
                  <a:pt x="2171" y="1041"/>
                  <a:pt x="2171" y="1041"/>
                </a:cubicBezTo>
                <a:cubicBezTo>
                  <a:pt x="2351" y="1041"/>
                  <a:pt x="2351" y="1041"/>
                  <a:pt x="2351" y="1041"/>
                </a:cubicBezTo>
                <a:cubicBezTo>
                  <a:pt x="2351" y="0"/>
                  <a:pt x="2351" y="0"/>
                  <a:pt x="2351" y="0"/>
                </a:cubicBezTo>
                <a:cubicBezTo>
                  <a:pt x="2171" y="0"/>
                  <a:pt x="2171" y="0"/>
                  <a:pt x="2171" y="0"/>
                </a:cubicBezTo>
                <a:lnTo>
                  <a:pt x="1697" y="853"/>
                </a:lnTo>
                <a:close/>
              </a:path>
            </a:pathLst>
          </a:custGeom>
          <a:solidFill>
            <a:srgbClr val="1924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Insert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7F579488-64CC-414E-9849-01D10FE0EDE0}" type="slidenum">
              <a:rPr lang="en-GB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719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- insert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8124824" cy="4565261"/>
          </a:xfrm>
          <a:solidFill>
            <a:schemeClr val="accent6"/>
          </a:solidFill>
        </p:spPr>
        <p:txBody>
          <a:bodyPr/>
          <a:lstStyle/>
          <a:p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558800" y="4861747"/>
            <a:ext cx="7044267" cy="0"/>
          </a:xfrm>
          <a:prstGeom prst="line">
            <a:avLst/>
          </a:prstGeom>
          <a:solidFill>
            <a:srgbClr val="E57FC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124825" y="0"/>
            <a:ext cx="4067175" cy="6857999"/>
          </a:xfrm>
          <a:solidFill>
            <a:schemeClr val="accent6"/>
          </a:solidFill>
        </p:spPr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1" y="4551099"/>
            <a:ext cx="8124824" cy="23069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19491" y="4698609"/>
            <a:ext cx="7179151" cy="1534430"/>
          </a:xfrm>
        </p:spPr>
        <p:txBody>
          <a:bodyPr anchor="ctr"/>
          <a:lstStyle>
            <a:lvl1pPr>
              <a:lnSpc>
                <a:spcPct val="110000"/>
              </a:lnSpc>
              <a:defRPr>
                <a:solidFill>
                  <a:srgbClr val="1924AB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auto">
          <a:xfrm>
            <a:off x="409741" y="6430994"/>
            <a:ext cx="530852" cy="239265"/>
          </a:xfrm>
          <a:custGeom>
            <a:avLst/>
            <a:gdLst>
              <a:gd name="T0" fmla="*/ 685 w 2351"/>
              <a:gd name="T1" fmla="*/ 0 h 1058"/>
              <a:gd name="T2" fmla="*/ 864 w 2351"/>
              <a:gd name="T3" fmla="*/ 0 h 1058"/>
              <a:gd name="T4" fmla="*/ 864 w 2351"/>
              <a:gd name="T5" fmla="*/ 617 h 1058"/>
              <a:gd name="T6" fmla="*/ 423 w 2351"/>
              <a:gd name="T7" fmla="*/ 1058 h 1058"/>
              <a:gd name="T8" fmla="*/ 127 w 2351"/>
              <a:gd name="T9" fmla="*/ 944 h 1058"/>
              <a:gd name="T10" fmla="*/ 0 w 2351"/>
              <a:gd name="T11" fmla="*/ 741 h 1058"/>
              <a:gd name="T12" fmla="*/ 172 w 2351"/>
              <a:gd name="T13" fmla="*/ 691 h 1058"/>
              <a:gd name="T14" fmla="*/ 423 w 2351"/>
              <a:gd name="T15" fmla="*/ 879 h 1058"/>
              <a:gd name="T16" fmla="*/ 685 w 2351"/>
              <a:gd name="T17" fmla="*/ 617 h 1058"/>
              <a:gd name="T18" fmla="*/ 685 w 2351"/>
              <a:gd name="T19" fmla="*/ 0 h 1058"/>
              <a:gd name="T20" fmla="*/ 1697 w 2351"/>
              <a:gd name="T21" fmla="*/ 853 h 1058"/>
              <a:gd name="T22" fmla="*/ 1223 w 2351"/>
              <a:gd name="T23" fmla="*/ 0 h 1058"/>
              <a:gd name="T24" fmla="*/ 1043 w 2351"/>
              <a:gd name="T25" fmla="*/ 0 h 1058"/>
              <a:gd name="T26" fmla="*/ 1043 w 2351"/>
              <a:gd name="T27" fmla="*/ 1041 h 1058"/>
              <a:gd name="T28" fmla="*/ 1223 w 2351"/>
              <a:gd name="T29" fmla="*/ 1041 h 1058"/>
              <a:gd name="T30" fmla="*/ 1223 w 2351"/>
              <a:gd name="T31" fmla="*/ 368 h 1058"/>
              <a:gd name="T32" fmla="*/ 1597 w 2351"/>
              <a:gd name="T33" fmla="*/ 1041 h 1058"/>
              <a:gd name="T34" fmla="*/ 1798 w 2351"/>
              <a:gd name="T35" fmla="*/ 1041 h 1058"/>
              <a:gd name="T36" fmla="*/ 2171 w 2351"/>
              <a:gd name="T37" fmla="*/ 368 h 1058"/>
              <a:gd name="T38" fmla="*/ 2171 w 2351"/>
              <a:gd name="T39" fmla="*/ 1041 h 1058"/>
              <a:gd name="T40" fmla="*/ 2351 w 2351"/>
              <a:gd name="T41" fmla="*/ 1041 h 1058"/>
              <a:gd name="T42" fmla="*/ 2351 w 2351"/>
              <a:gd name="T43" fmla="*/ 0 h 1058"/>
              <a:gd name="T44" fmla="*/ 2171 w 2351"/>
              <a:gd name="T45" fmla="*/ 0 h 1058"/>
              <a:gd name="T46" fmla="*/ 1697 w 2351"/>
              <a:gd name="T47" fmla="*/ 853 h 1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351" h="1058">
                <a:moveTo>
                  <a:pt x="685" y="0"/>
                </a:moveTo>
                <a:cubicBezTo>
                  <a:pt x="864" y="0"/>
                  <a:pt x="864" y="0"/>
                  <a:pt x="864" y="0"/>
                </a:cubicBezTo>
                <a:cubicBezTo>
                  <a:pt x="864" y="617"/>
                  <a:pt x="864" y="617"/>
                  <a:pt x="864" y="617"/>
                </a:cubicBezTo>
                <a:cubicBezTo>
                  <a:pt x="860" y="860"/>
                  <a:pt x="666" y="1058"/>
                  <a:pt x="423" y="1058"/>
                </a:cubicBezTo>
                <a:cubicBezTo>
                  <a:pt x="313" y="1058"/>
                  <a:pt x="208" y="1017"/>
                  <a:pt x="127" y="944"/>
                </a:cubicBezTo>
                <a:cubicBezTo>
                  <a:pt x="66" y="889"/>
                  <a:pt x="22" y="818"/>
                  <a:pt x="0" y="741"/>
                </a:cubicBezTo>
                <a:cubicBezTo>
                  <a:pt x="172" y="691"/>
                  <a:pt x="172" y="691"/>
                  <a:pt x="172" y="691"/>
                </a:cubicBezTo>
                <a:cubicBezTo>
                  <a:pt x="204" y="801"/>
                  <a:pt x="305" y="879"/>
                  <a:pt x="423" y="879"/>
                </a:cubicBezTo>
                <a:cubicBezTo>
                  <a:pt x="567" y="879"/>
                  <a:pt x="685" y="761"/>
                  <a:pt x="685" y="617"/>
                </a:cubicBezTo>
                <a:lnTo>
                  <a:pt x="685" y="0"/>
                </a:lnTo>
                <a:close/>
                <a:moveTo>
                  <a:pt x="1697" y="853"/>
                </a:moveTo>
                <a:cubicBezTo>
                  <a:pt x="1223" y="0"/>
                  <a:pt x="1223" y="0"/>
                  <a:pt x="1223" y="0"/>
                </a:cubicBezTo>
                <a:cubicBezTo>
                  <a:pt x="1043" y="0"/>
                  <a:pt x="1043" y="0"/>
                  <a:pt x="1043" y="0"/>
                </a:cubicBezTo>
                <a:cubicBezTo>
                  <a:pt x="1043" y="1041"/>
                  <a:pt x="1043" y="1041"/>
                  <a:pt x="1043" y="1041"/>
                </a:cubicBezTo>
                <a:cubicBezTo>
                  <a:pt x="1223" y="1041"/>
                  <a:pt x="1223" y="1041"/>
                  <a:pt x="1223" y="1041"/>
                </a:cubicBezTo>
                <a:cubicBezTo>
                  <a:pt x="1223" y="368"/>
                  <a:pt x="1223" y="368"/>
                  <a:pt x="1223" y="368"/>
                </a:cubicBezTo>
                <a:cubicBezTo>
                  <a:pt x="1597" y="1041"/>
                  <a:pt x="1597" y="1041"/>
                  <a:pt x="1597" y="1041"/>
                </a:cubicBezTo>
                <a:cubicBezTo>
                  <a:pt x="1798" y="1041"/>
                  <a:pt x="1798" y="1041"/>
                  <a:pt x="1798" y="1041"/>
                </a:cubicBezTo>
                <a:cubicBezTo>
                  <a:pt x="2171" y="368"/>
                  <a:pt x="2171" y="368"/>
                  <a:pt x="2171" y="368"/>
                </a:cubicBezTo>
                <a:cubicBezTo>
                  <a:pt x="2171" y="1041"/>
                  <a:pt x="2171" y="1041"/>
                  <a:pt x="2171" y="1041"/>
                </a:cubicBezTo>
                <a:cubicBezTo>
                  <a:pt x="2351" y="1041"/>
                  <a:pt x="2351" y="1041"/>
                  <a:pt x="2351" y="1041"/>
                </a:cubicBezTo>
                <a:cubicBezTo>
                  <a:pt x="2351" y="0"/>
                  <a:pt x="2351" y="0"/>
                  <a:pt x="2351" y="0"/>
                </a:cubicBezTo>
                <a:cubicBezTo>
                  <a:pt x="2171" y="0"/>
                  <a:pt x="2171" y="0"/>
                  <a:pt x="2171" y="0"/>
                </a:cubicBezTo>
                <a:lnTo>
                  <a:pt x="1697" y="853"/>
                </a:lnTo>
                <a:close/>
              </a:path>
            </a:pathLst>
          </a:custGeom>
          <a:solidFill>
            <a:srgbClr val="1924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Insert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7F579488-64CC-414E-9849-01D10FE0EDE0}" type="slidenum">
              <a:rPr lang="en-GB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36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Insert footer here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7F579488-64CC-414E-9849-01D10FE0EDE0}" type="slidenum">
              <a:rPr lang="en-GB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711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Insert footer here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7F579488-64CC-414E-9849-01D10FE0EDE0}" type="slidenum">
              <a:rPr lang="en-GB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13233" y="922809"/>
            <a:ext cx="11376025" cy="360000"/>
          </a:xfrm>
        </p:spPr>
        <p:txBody>
          <a:bodyPr tIns="0"/>
          <a:lstStyle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1800" b="1" kern="0" cap="none" baseline="0" dirty="0" smtClean="0">
                <a:solidFill>
                  <a:srgbClr val="1924AB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3233" y="421738"/>
            <a:ext cx="11370779" cy="5010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779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Insert 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7F579488-64CC-414E-9849-01D10FE0EDE0}" type="slidenum">
              <a:rPr lang="en-GB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99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Insert 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7F579488-64CC-414E-9849-01D10FE0EDE0}" type="slidenum">
              <a:rPr lang="en-GB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13233" y="922809"/>
            <a:ext cx="11376025" cy="360000"/>
          </a:xfrm>
        </p:spPr>
        <p:txBody>
          <a:bodyPr tIns="0"/>
          <a:lstStyle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1800" b="1" kern="0" cap="none" baseline="0" dirty="0" smtClean="0">
                <a:solidFill>
                  <a:srgbClr val="1924AB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13233" y="421738"/>
            <a:ext cx="11370779" cy="5010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683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Insert 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7F579488-64CC-414E-9849-01D10FE0EDE0}" type="slidenum">
              <a:rPr lang="en-GB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3233" y="421738"/>
            <a:ext cx="11370779" cy="911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13234" y="1412875"/>
            <a:ext cx="5478772" cy="4895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6305240" y="1412875"/>
            <a:ext cx="5478772" cy="4895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747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4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Insert 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7F579488-64CC-414E-9849-01D10FE0EDE0}" type="slidenum">
              <a:rPr lang="en-GB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13234" y="1412875"/>
            <a:ext cx="5478772" cy="48958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6305240" y="1412875"/>
            <a:ext cx="5478772" cy="4895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13233" y="922809"/>
            <a:ext cx="11376025" cy="360000"/>
          </a:xfrm>
        </p:spPr>
        <p:txBody>
          <a:bodyPr tIns="0"/>
          <a:lstStyle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1800" b="1" kern="0" cap="none" baseline="0" dirty="0" smtClean="0">
                <a:solidFill>
                  <a:srgbClr val="1924AB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13233" y="421738"/>
            <a:ext cx="11370779" cy="5010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269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4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13233" y="421738"/>
            <a:ext cx="11370779" cy="9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3233" y="1412875"/>
            <a:ext cx="11370779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41893" y="6539890"/>
            <a:ext cx="548457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>
                <a:solidFill>
                  <a:srgbClr val="535658"/>
                </a:solidFill>
                <a:latin typeface="+mn-lt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F579488-64CC-414E-9849-01D10FE0EDE0}" type="slidenum">
              <a:rPr lang="en-GB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8424" y="6539890"/>
            <a:ext cx="9323619" cy="180000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r">
              <a:defRPr sz="800">
                <a:solidFill>
                  <a:srgbClr val="535658"/>
                </a:solidFill>
              </a:defRPr>
            </a:lvl1pPr>
          </a:lstStyle>
          <a:p>
            <a:r>
              <a:rPr lang="en-GB"/>
              <a:t>Insert footer here</a:t>
            </a:r>
          </a:p>
        </p:txBody>
      </p:sp>
      <p:sp>
        <p:nvSpPr>
          <p:cNvPr id="12" name="Freeform 5"/>
          <p:cNvSpPr>
            <a:spLocks noEditPoints="1"/>
          </p:cNvSpPr>
          <p:nvPr userDrawn="1"/>
        </p:nvSpPr>
        <p:spPr bwMode="auto">
          <a:xfrm>
            <a:off x="409741" y="6430994"/>
            <a:ext cx="530852" cy="239265"/>
          </a:xfrm>
          <a:custGeom>
            <a:avLst/>
            <a:gdLst>
              <a:gd name="T0" fmla="*/ 685 w 2351"/>
              <a:gd name="T1" fmla="*/ 0 h 1058"/>
              <a:gd name="T2" fmla="*/ 864 w 2351"/>
              <a:gd name="T3" fmla="*/ 0 h 1058"/>
              <a:gd name="T4" fmla="*/ 864 w 2351"/>
              <a:gd name="T5" fmla="*/ 617 h 1058"/>
              <a:gd name="T6" fmla="*/ 423 w 2351"/>
              <a:gd name="T7" fmla="*/ 1058 h 1058"/>
              <a:gd name="T8" fmla="*/ 127 w 2351"/>
              <a:gd name="T9" fmla="*/ 944 h 1058"/>
              <a:gd name="T10" fmla="*/ 0 w 2351"/>
              <a:gd name="T11" fmla="*/ 741 h 1058"/>
              <a:gd name="T12" fmla="*/ 172 w 2351"/>
              <a:gd name="T13" fmla="*/ 691 h 1058"/>
              <a:gd name="T14" fmla="*/ 423 w 2351"/>
              <a:gd name="T15" fmla="*/ 879 h 1058"/>
              <a:gd name="T16" fmla="*/ 685 w 2351"/>
              <a:gd name="T17" fmla="*/ 617 h 1058"/>
              <a:gd name="T18" fmla="*/ 685 w 2351"/>
              <a:gd name="T19" fmla="*/ 0 h 1058"/>
              <a:gd name="T20" fmla="*/ 1697 w 2351"/>
              <a:gd name="T21" fmla="*/ 853 h 1058"/>
              <a:gd name="T22" fmla="*/ 1223 w 2351"/>
              <a:gd name="T23" fmla="*/ 0 h 1058"/>
              <a:gd name="T24" fmla="*/ 1043 w 2351"/>
              <a:gd name="T25" fmla="*/ 0 h 1058"/>
              <a:gd name="T26" fmla="*/ 1043 w 2351"/>
              <a:gd name="T27" fmla="*/ 1041 h 1058"/>
              <a:gd name="T28" fmla="*/ 1223 w 2351"/>
              <a:gd name="T29" fmla="*/ 1041 h 1058"/>
              <a:gd name="T30" fmla="*/ 1223 w 2351"/>
              <a:gd name="T31" fmla="*/ 368 h 1058"/>
              <a:gd name="T32" fmla="*/ 1597 w 2351"/>
              <a:gd name="T33" fmla="*/ 1041 h 1058"/>
              <a:gd name="T34" fmla="*/ 1798 w 2351"/>
              <a:gd name="T35" fmla="*/ 1041 h 1058"/>
              <a:gd name="T36" fmla="*/ 2171 w 2351"/>
              <a:gd name="T37" fmla="*/ 368 h 1058"/>
              <a:gd name="T38" fmla="*/ 2171 w 2351"/>
              <a:gd name="T39" fmla="*/ 1041 h 1058"/>
              <a:gd name="T40" fmla="*/ 2351 w 2351"/>
              <a:gd name="T41" fmla="*/ 1041 h 1058"/>
              <a:gd name="T42" fmla="*/ 2351 w 2351"/>
              <a:gd name="T43" fmla="*/ 0 h 1058"/>
              <a:gd name="T44" fmla="*/ 2171 w 2351"/>
              <a:gd name="T45" fmla="*/ 0 h 1058"/>
              <a:gd name="T46" fmla="*/ 1697 w 2351"/>
              <a:gd name="T47" fmla="*/ 853 h 1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351" h="1058">
                <a:moveTo>
                  <a:pt x="685" y="0"/>
                </a:moveTo>
                <a:cubicBezTo>
                  <a:pt x="864" y="0"/>
                  <a:pt x="864" y="0"/>
                  <a:pt x="864" y="0"/>
                </a:cubicBezTo>
                <a:cubicBezTo>
                  <a:pt x="864" y="617"/>
                  <a:pt x="864" y="617"/>
                  <a:pt x="864" y="617"/>
                </a:cubicBezTo>
                <a:cubicBezTo>
                  <a:pt x="860" y="860"/>
                  <a:pt x="666" y="1058"/>
                  <a:pt x="423" y="1058"/>
                </a:cubicBezTo>
                <a:cubicBezTo>
                  <a:pt x="313" y="1058"/>
                  <a:pt x="208" y="1017"/>
                  <a:pt x="127" y="944"/>
                </a:cubicBezTo>
                <a:cubicBezTo>
                  <a:pt x="66" y="889"/>
                  <a:pt x="22" y="818"/>
                  <a:pt x="0" y="741"/>
                </a:cubicBezTo>
                <a:cubicBezTo>
                  <a:pt x="172" y="691"/>
                  <a:pt x="172" y="691"/>
                  <a:pt x="172" y="691"/>
                </a:cubicBezTo>
                <a:cubicBezTo>
                  <a:pt x="204" y="801"/>
                  <a:pt x="305" y="879"/>
                  <a:pt x="423" y="879"/>
                </a:cubicBezTo>
                <a:cubicBezTo>
                  <a:pt x="567" y="879"/>
                  <a:pt x="685" y="761"/>
                  <a:pt x="685" y="617"/>
                </a:cubicBezTo>
                <a:lnTo>
                  <a:pt x="685" y="0"/>
                </a:lnTo>
                <a:close/>
                <a:moveTo>
                  <a:pt x="1697" y="853"/>
                </a:moveTo>
                <a:cubicBezTo>
                  <a:pt x="1223" y="0"/>
                  <a:pt x="1223" y="0"/>
                  <a:pt x="1223" y="0"/>
                </a:cubicBezTo>
                <a:cubicBezTo>
                  <a:pt x="1043" y="0"/>
                  <a:pt x="1043" y="0"/>
                  <a:pt x="1043" y="0"/>
                </a:cubicBezTo>
                <a:cubicBezTo>
                  <a:pt x="1043" y="1041"/>
                  <a:pt x="1043" y="1041"/>
                  <a:pt x="1043" y="1041"/>
                </a:cubicBezTo>
                <a:cubicBezTo>
                  <a:pt x="1223" y="1041"/>
                  <a:pt x="1223" y="1041"/>
                  <a:pt x="1223" y="1041"/>
                </a:cubicBezTo>
                <a:cubicBezTo>
                  <a:pt x="1223" y="368"/>
                  <a:pt x="1223" y="368"/>
                  <a:pt x="1223" y="368"/>
                </a:cubicBezTo>
                <a:cubicBezTo>
                  <a:pt x="1597" y="1041"/>
                  <a:pt x="1597" y="1041"/>
                  <a:pt x="1597" y="1041"/>
                </a:cubicBezTo>
                <a:cubicBezTo>
                  <a:pt x="1798" y="1041"/>
                  <a:pt x="1798" y="1041"/>
                  <a:pt x="1798" y="1041"/>
                </a:cubicBezTo>
                <a:cubicBezTo>
                  <a:pt x="2171" y="368"/>
                  <a:pt x="2171" y="368"/>
                  <a:pt x="2171" y="368"/>
                </a:cubicBezTo>
                <a:cubicBezTo>
                  <a:pt x="2171" y="1041"/>
                  <a:pt x="2171" y="1041"/>
                  <a:pt x="2171" y="1041"/>
                </a:cubicBezTo>
                <a:cubicBezTo>
                  <a:pt x="2351" y="1041"/>
                  <a:pt x="2351" y="1041"/>
                  <a:pt x="2351" y="1041"/>
                </a:cubicBezTo>
                <a:cubicBezTo>
                  <a:pt x="2351" y="0"/>
                  <a:pt x="2351" y="0"/>
                  <a:pt x="2351" y="0"/>
                </a:cubicBezTo>
                <a:cubicBezTo>
                  <a:pt x="2171" y="0"/>
                  <a:pt x="2171" y="0"/>
                  <a:pt x="2171" y="0"/>
                </a:cubicBezTo>
                <a:lnTo>
                  <a:pt x="1697" y="853"/>
                </a:lnTo>
                <a:close/>
              </a:path>
            </a:pathLst>
          </a:custGeom>
          <a:solidFill>
            <a:srgbClr val="1924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8"/>
    </p:custDataLst>
    <p:extLst>
      <p:ext uri="{BB962C8B-B14F-4D97-AF65-F5344CB8AC3E}">
        <p14:creationId xmlns:p14="http://schemas.microsoft.com/office/powerpoint/2010/main" val="104914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82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cap="none" baseline="0">
          <a:solidFill>
            <a:srgbClr val="1924A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85">
          <a:solidFill>
            <a:srgbClr val="414B56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85">
          <a:solidFill>
            <a:srgbClr val="414B56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85">
          <a:solidFill>
            <a:srgbClr val="414B56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85">
          <a:solidFill>
            <a:srgbClr val="414B56"/>
          </a:solidFill>
          <a:latin typeface="Calibri" pitchFamily="34" charset="0"/>
          <a:cs typeface="Arial" charset="0"/>
        </a:defRPr>
      </a:lvl5pPr>
      <a:lvl6pPr marL="422041" algn="l" rtl="0" fontAlgn="base">
        <a:spcBef>
          <a:spcPct val="0"/>
        </a:spcBef>
        <a:spcAft>
          <a:spcPct val="0"/>
        </a:spcAft>
        <a:defRPr sz="2585">
          <a:solidFill>
            <a:srgbClr val="414B56"/>
          </a:solidFill>
          <a:latin typeface="Calibri" pitchFamily="34" charset="0"/>
          <a:cs typeface="Arial" charset="0"/>
        </a:defRPr>
      </a:lvl6pPr>
      <a:lvl7pPr marL="844083" algn="l" rtl="0" fontAlgn="base">
        <a:spcBef>
          <a:spcPct val="0"/>
        </a:spcBef>
        <a:spcAft>
          <a:spcPct val="0"/>
        </a:spcAft>
        <a:defRPr sz="2585">
          <a:solidFill>
            <a:srgbClr val="414B56"/>
          </a:solidFill>
          <a:latin typeface="Calibri" pitchFamily="34" charset="0"/>
          <a:cs typeface="Arial" charset="0"/>
        </a:defRPr>
      </a:lvl7pPr>
      <a:lvl8pPr marL="1266124" algn="l" rtl="0" fontAlgn="base">
        <a:spcBef>
          <a:spcPct val="0"/>
        </a:spcBef>
        <a:spcAft>
          <a:spcPct val="0"/>
        </a:spcAft>
        <a:defRPr sz="2585">
          <a:solidFill>
            <a:srgbClr val="414B56"/>
          </a:solidFill>
          <a:latin typeface="Calibri" pitchFamily="34" charset="0"/>
          <a:cs typeface="Arial" charset="0"/>
        </a:defRPr>
      </a:lvl8pPr>
      <a:lvl9pPr marL="1688165" algn="l" rtl="0" fontAlgn="base">
        <a:spcBef>
          <a:spcPct val="0"/>
        </a:spcBef>
        <a:spcAft>
          <a:spcPct val="0"/>
        </a:spcAft>
        <a:defRPr sz="2585">
          <a:solidFill>
            <a:srgbClr val="414B56"/>
          </a:solidFill>
          <a:latin typeface="Calibri" pitchFamily="34" charset="0"/>
          <a:cs typeface="Arial" charset="0"/>
        </a:defRPr>
      </a:lvl9pPr>
    </p:titleStyle>
    <p:bodyStyle>
      <a:lvl1pPr marL="0" indent="0" algn="l" rtl="0" eaLnBrk="0" fontAlgn="base" hangingPunct="0">
        <a:lnSpc>
          <a:spcPct val="110000"/>
        </a:lnSpc>
        <a:spcBef>
          <a:spcPts val="0"/>
        </a:spcBef>
        <a:spcAft>
          <a:spcPts val="1000"/>
        </a:spcAft>
        <a:buNone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rtl="0" eaLnBrk="0" fontAlgn="base" hangingPunct="0">
        <a:lnSpc>
          <a:spcPct val="110000"/>
        </a:lnSpc>
        <a:spcBef>
          <a:spcPts val="0"/>
        </a:spcBef>
        <a:spcAft>
          <a:spcPts val="1000"/>
        </a:spcAft>
        <a:buClr>
          <a:srgbClr val="535658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533400" indent="-266700" algn="l" rtl="0" eaLnBrk="0" fontAlgn="base" hangingPunct="0">
        <a:lnSpc>
          <a:spcPct val="110000"/>
        </a:lnSpc>
        <a:spcBef>
          <a:spcPts val="0"/>
        </a:spcBef>
        <a:spcAft>
          <a:spcPts val="1000"/>
        </a:spcAft>
        <a:buClr>
          <a:srgbClr val="535658"/>
        </a:buClr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812800" indent="-279400" algn="l" rtl="0" eaLnBrk="0" fontAlgn="base" hangingPunct="0">
        <a:lnSpc>
          <a:spcPct val="110000"/>
        </a:lnSpc>
        <a:spcBef>
          <a:spcPts val="0"/>
        </a:spcBef>
        <a:spcAft>
          <a:spcPts val="1000"/>
        </a:spcAft>
        <a:buClr>
          <a:srgbClr val="535658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1079500" indent="-266700" algn="l" rtl="0" eaLnBrk="0" fontAlgn="base" hangingPunct="0">
        <a:lnSpc>
          <a:spcPct val="110000"/>
        </a:lnSpc>
        <a:spcBef>
          <a:spcPts val="0"/>
        </a:spcBef>
        <a:spcAft>
          <a:spcPts val="1000"/>
        </a:spcAft>
        <a:buClr>
          <a:srgbClr val="535658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414B56"/>
          </a:solidFill>
          <a:latin typeface="+mn-lt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414B56"/>
          </a:solidFill>
          <a:latin typeface="+mn-lt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414B56"/>
          </a:solidFill>
          <a:latin typeface="+mn-lt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414B5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55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pos="5118" userDrawn="1">
          <p15:clr>
            <a:srgbClr val="F26B43"/>
          </p15:clr>
        </p15:guide>
        <p15:guide id="8" pos="2559" userDrawn="1">
          <p15:clr>
            <a:srgbClr val="F26B43"/>
          </p15:clr>
        </p15:guide>
        <p15:guide id="9" pos="3840">
          <p15:clr>
            <a:srgbClr val="F26B43"/>
          </p15:clr>
        </p15:guide>
        <p15:guide id="12" orient="horz" pos="952">
          <p15:clr>
            <a:srgbClr val="F26B43"/>
          </p15:clr>
        </p15:guide>
        <p15:guide id="13" orient="horz" pos="4201">
          <p15:clr>
            <a:srgbClr val="F26B43"/>
          </p15:clr>
        </p15:guide>
        <p15:guide id="14" orient="horz" pos="3974">
          <p15:clr>
            <a:srgbClr val="F26B43"/>
          </p15:clr>
        </p15:guide>
        <p15:guide id="15" pos="74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28D20-587A-4268-BF84-BD2FF33A1ADD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/>
              <a:t>Particle Properties:  Methods &amp; Specs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1900" dirty="0"/>
              <a:t>Hugh Stitt &amp; Vincenzino Vivacqua</a:t>
            </a:r>
          </a:p>
          <a:p>
            <a:r>
              <a:rPr lang="en-GB" dirty="0"/>
              <a:t> 						April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642725" y="6540500"/>
            <a:ext cx="549275" cy="179388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7F579488-64CC-414E-9849-01D10FE0EDE0}" type="slidenum">
              <a:rPr lang="en-GB" smtClean="0"/>
              <a:pPr fontAlgn="base">
                <a:spcAft>
                  <a:spcPct val="0"/>
                </a:spcAft>
                <a:defRPr/>
              </a:pPr>
              <a:t>1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387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9B0D47-DBAE-41CC-87BC-8789E5445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72" y="1283922"/>
            <a:ext cx="5478772" cy="5445125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Tradition (unfortunately still often so)</a:t>
            </a:r>
          </a:p>
          <a:p>
            <a:pPr lvl="2"/>
            <a:r>
              <a:rPr lang="en-GB" dirty="0"/>
              <a:t>Specs set by supplier (not us!)</a:t>
            </a:r>
          </a:p>
          <a:p>
            <a:pPr lvl="1"/>
            <a:r>
              <a:rPr lang="en-GB" dirty="0"/>
              <a:t>PSD – as (typically) d</a:t>
            </a:r>
            <a:r>
              <a:rPr lang="en-GB" baseline="-25000" dirty="0"/>
              <a:t>10</a:t>
            </a:r>
            <a:r>
              <a:rPr lang="en-GB" dirty="0"/>
              <a:t>, d</a:t>
            </a:r>
            <a:r>
              <a:rPr lang="en-GB" baseline="-25000" dirty="0"/>
              <a:t>50</a:t>
            </a:r>
            <a:r>
              <a:rPr lang="en-GB" dirty="0"/>
              <a:t>, d</a:t>
            </a:r>
            <a:r>
              <a:rPr lang="en-GB" baseline="-25000" dirty="0"/>
              <a:t>90</a:t>
            </a:r>
          </a:p>
          <a:p>
            <a:pPr lvl="2"/>
            <a:r>
              <a:rPr lang="en-GB" dirty="0"/>
              <a:t>Sometime d</a:t>
            </a:r>
            <a:r>
              <a:rPr lang="en-GB" baseline="-25000" dirty="0"/>
              <a:t>95</a:t>
            </a:r>
            <a:r>
              <a:rPr lang="en-GB" dirty="0"/>
              <a:t> or d</a:t>
            </a:r>
            <a:r>
              <a:rPr lang="en-GB" baseline="-25000" dirty="0"/>
              <a:t>98</a:t>
            </a:r>
            <a:r>
              <a:rPr lang="en-GB" dirty="0"/>
              <a:t> used</a:t>
            </a:r>
          </a:p>
          <a:p>
            <a:pPr lvl="2"/>
            <a:r>
              <a:rPr lang="en-GB" dirty="0"/>
              <a:t>Normally laser diffraction only</a:t>
            </a:r>
          </a:p>
          <a:p>
            <a:pPr lvl="3"/>
            <a:r>
              <a:rPr lang="en-GB" dirty="0"/>
              <a:t>Poor data at &lt; 0.5 micron (fines)</a:t>
            </a:r>
          </a:p>
          <a:p>
            <a:pPr lvl="1"/>
            <a:r>
              <a:rPr lang="en-GB" dirty="0"/>
              <a:t>Bulk density – poured or tapped</a:t>
            </a:r>
          </a:p>
          <a:p>
            <a:pPr lvl="3"/>
            <a:r>
              <a:rPr lang="en-GB" dirty="0"/>
              <a:t>Rarely both or a </a:t>
            </a:r>
            <a:r>
              <a:rPr lang="en-GB" dirty="0" err="1"/>
              <a:t>Hausner</a:t>
            </a:r>
            <a:r>
              <a:rPr lang="en-GB" dirty="0"/>
              <a:t> ratio</a:t>
            </a:r>
          </a:p>
          <a:p>
            <a:pPr lvl="1"/>
            <a:r>
              <a:rPr lang="en-GB" dirty="0"/>
              <a:t>Composition (impurities), morphology</a:t>
            </a:r>
          </a:p>
          <a:p>
            <a:pPr lvl="1"/>
            <a:r>
              <a:rPr lang="en-GB" dirty="0"/>
              <a:t>Porosity – commonly (BJH) pore volume,</a:t>
            </a:r>
          </a:p>
          <a:p>
            <a:pPr lvl="2"/>
            <a:r>
              <a:rPr lang="en-GB" dirty="0"/>
              <a:t>Sometime (BET) surface area etc</a:t>
            </a:r>
          </a:p>
          <a:p>
            <a:pPr lvl="1"/>
            <a:r>
              <a:rPr lang="en-GB" dirty="0"/>
              <a:t>Suspension rheology – single rpm Brookfield</a:t>
            </a:r>
          </a:p>
          <a:p>
            <a:pPr lvl="1"/>
            <a:r>
              <a:rPr lang="en-GB" dirty="0"/>
              <a:t>Safety:  MIE, OELs, Inhalable etc</a:t>
            </a:r>
          </a:p>
          <a:p>
            <a:r>
              <a:rPr lang="en-GB" dirty="0"/>
              <a:t>Internal specs may be more precise</a:t>
            </a:r>
          </a:p>
          <a:p>
            <a:pPr lvl="1"/>
            <a:r>
              <a:rPr lang="en-GB" dirty="0"/>
              <a:t>Shape, flowability etc rarely discussed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26A9C0-9B83-499D-839B-365D72D67D8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689161" y="1299920"/>
            <a:ext cx="6198034" cy="555808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Improvements – in progress/implementation</a:t>
            </a:r>
          </a:p>
          <a:p>
            <a:pPr lvl="1"/>
            <a:r>
              <a:rPr lang="en-GB" dirty="0"/>
              <a:t>Particle Size &amp; Shape</a:t>
            </a:r>
          </a:p>
          <a:p>
            <a:pPr lvl="2"/>
            <a:r>
              <a:rPr lang="en-GB" dirty="0"/>
              <a:t>Concatenating laser diffraction and dynamic </a:t>
            </a:r>
            <a:br>
              <a:rPr lang="en-GB" dirty="0"/>
            </a:br>
            <a:r>
              <a:rPr lang="en-GB" dirty="0"/>
              <a:t>light scattering data – capture the fines</a:t>
            </a:r>
          </a:p>
          <a:p>
            <a:pPr lvl="3"/>
            <a:r>
              <a:rPr lang="en-GB" dirty="0"/>
              <a:t>Plus data driven models that infer the fines</a:t>
            </a:r>
          </a:p>
          <a:p>
            <a:pPr lvl="2"/>
            <a:r>
              <a:rPr lang="en-GB" dirty="0"/>
              <a:t>Representing PSD as a series of (log-Gaussian) populations (non-linear regression)</a:t>
            </a:r>
          </a:p>
          <a:p>
            <a:pPr lvl="2"/>
            <a:r>
              <a:rPr lang="en-GB" dirty="0"/>
              <a:t>Particle shape (mainly aspect ratio)</a:t>
            </a:r>
          </a:p>
          <a:p>
            <a:pPr lvl="1"/>
            <a:r>
              <a:rPr lang="en-GB" dirty="0"/>
              <a:t>Flowability</a:t>
            </a:r>
          </a:p>
          <a:p>
            <a:pPr lvl="2"/>
            <a:r>
              <a:rPr lang="en-GB" dirty="0"/>
              <a:t>BD is easy to measure – but we know </a:t>
            </a:r>
            <a:r>
              <a:rPr lang="en-GB" dirty="0" err="1"/>
              <a:t>Hausner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is a poor predictor of flow</a:t>
            </a:r>
          </a:p>
          <a:p>
            <a:pPr lvl="3"/>
            <a:r>
              <a:rPr lang="en-GB" dirty="0"/>
              <a:t>Angle of repose not much better</a:t>
            </a:r>
          </a:p>
          <a:p>
            <a:pPr lvl="2"/>
            <a:r>
              <a:rPr lang="en-GB" dirty="0"/>
              <a:t>Shear cell (or sim) flow function data</a:t>
            </a:r>
          </a:p>
          <a:p>
            <a:pPr lvl="1"/>
            <a:r>
              <a:rPr lang="en-GB" dirty="0"/>
              <a:t>Suspension rheology</a:t>
            </a:r>
          </a:p>
          <a:p>
            <a:pPr lvl="2"/>
            <a:r>
              <a:rPr lang="en-GB" dirty="0"/>
              <a:t>“6 point” characterisation on </a:t>
            </a:r>
            <a:r>
              <a:rPr lang="en-GB" dirty="0" err="1"/>
              <a:t>Broookfield</a:t>
            </a:r>
            <a:endParaRPr lang="en-GB" dirty="0"/>
          </a:p>
          <a:p>
            <a:pPr lvl="2"/>
            <a:r>
              <a:rPr lang="en-GB" dirty="0"/>
              <a:t>Full shear rate (or stress) sweep</a:t>
            </a:r>
          </a:p>
          <a:p>
            <a:pPr lvl="3"/>
            <a:r>
              <a:rPr lang="en-GB" dirty="0"/>
              <a:t>Future - bounds on parameters in rheology model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52D46A-0A9C-4B6D-ACEA-4329943CCF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Tradition, progress and vision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1C8B4D-DDDC-483E-9815-3020A310F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Particle Properties – Specification ad Definition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277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F6FFB-923C-4CF2-8F7C-9E2A35F7D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234" y="1412875"/>
            <a:ext cx="5478772" cy="489585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Technical</a:t>
            </a:r>
          </a:p>
          <a:p>
            <a:pPr lvl="1"/>
            <a:r>
              <a:rPr lang="en-GB" dirty="0"/>
              <a:t>For the most part the experimental methods/equipment are already known</a:t>
            </a:r>
          </a:p>
          <a:p>
            <a:pPr lvl="2"/>
            <a:r>
              <a:rPr lang="en-GB" dirty="0"/>
              <a:t>Requires standardisation of use</a:t>
            </a:r>
          </a:p>
          <a:p>
            <a:pPr lvl="2"/>
            <a:r>
              <a:rPr lang="en-GB" dirty="0"/>
              <a:t>Requires justification for local investment</a:t>
            </a:r>
          </a:p>
          <a:p>
            <a:pPr lvl="1"/>
            <a:r>
              <a:rPr lang="en-GB" dirty="0"/>
              <a:t>The main challenge is in getting better data interpretation</a:t>
            </a:r>
          </a:p>
          <a:p>
            <a:pPr lvl="2"/>
            <a:r>
              <a:rPr lang="en-GB" dirty="0"/>
              <a:t>Concatenation of LD and DLS data in a standardised way</a:t>
            </a:r>
          </a:p>
          <a:p>
            <a:pPr lvl="2"/>
            <a:r>
              <a:rPr lang="en-GB" dirty="0"/>
              <a:t>Improved and standardised methods for model parameter estimation</a:t>
            </a:r>
          </a:p>
          <a:p>
            <a:pPr lvl="3"/>
            <a:r>
              <a:rPr lang="en-GB" dirty="0"/>
              <a:t>Non linear regression &amp; advances stats methods</a:t>
            </a:r>
          </a:p>
          <a:p>
            <a:pPr lvl="3"/>
            <a:r>
              <a:rPr lang="en-GB" dirty="0"/>
              <a:t>Providing “tool-boxes” :  PSD peak deconvolution and rheology model fitting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62FFD2-A879-4817-BA7D-7A217C9B30D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05240" y="1151467"/>
            <a:ext cx="5478772" cy="4998464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Cultural</a:t>
            </a:r>
          </a:p>
          <a:p>
            <a:pPr lvl="1"/>
            <a:r>
              <a:rPr lang="en-GB" dirty="0"/>
              <a:t>“We’ve done it this way for years”</a:t>
            </a:r>
          </a:p>
          <a:p>
            <a:pPr lvl="1"/>
            <a:r>
              <a:rPr lang="en-GB" dirty="0"/>
              <a:t>Better understand critical attributes of powder for processing and product performance</a:t>
            </a:r>
          </a:p>
          <a:p>
            <a:pPr lvl="3"/>
            <a:r>
              <a:rPr lang="en-GB" dirty="0"/>
              <a:t>What </a:t>
            </a:r>
            <a:r>
              <a:rPr lang="en-GB" u="sng" dirty="0"/>
              <a:t>is</a:t>
            </a:r>
            <a:r>
              <a:rPr lang="en-GB" dirty="0"/>
              <a:t> the ideal PSD for ……?</a:t>
            </a:r>
          </a:p>
          <a:p>
            <a:pPr lvl="2"/>
            <a:r>
              <a:rPr lang="en-GB" dirty="0"/>
              <a:t>Required for better definition of feed, intermediate and product attributes</a:t>
            </a:r>
          </a:p>
          <a:p>
            <a:pPr lvl="1"/>
            <a:r>
              <a:rPr lang="en-GB" dirty="0"/>
              <a:t>How to include these in purchase specs for incoming goods?</a:t>
            </a:r>
          </a:p>
          <a:p>
            <a:pPr lvl="2"/>
            <a:r>
              <a:rPr lang="en-GB" dirty="0"/>
              <a:t>Suppliers will resist additional specs</a:t>
            </a:r>
          </a:p>
          <a:p>
            <a:pPr lvl="3"/>
            <a:r>
              <a:rPr lang="en-GB" dirty="0"/>
              <a:t>Even at a price</a:t>
            </a:r>
          </a:p>
          <a:p>
            <a:pPr lvl="2"/>
            <a:r>
              <a:rPr lang="en-GB" dirty="0"/>
              <a:t>We don’t often assess incoming goods</a:t>
            </a:r>
          </a:p>
          <a:p>
            <a:pPr lvl="3"/>
            <a:r>
              <a:rPr lang="en-GB" dirty="0"/>
              <a:t>Rely simply on the suppliers’ CQA data</a:t>
            </a:r>
          </a:p>
          <a:p>
            <a:pPr lvl="4"/>
            <a:r>
              <a:rPr lang="en-GB" dirty="0"/>
              <a:t>Which may not include what’s important</a:t>
            </a:r>
          </a:p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818BAF-A7CA-4C11-9284-9FEA317D0A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Technical &amp; Cultural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EDDB34C-C942-452B-A226-AD3A94B0C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Improving Particulate System Characterisation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97FDC4-9C6E-4526-B231-454E0A8350DC}"/>
              </a:ext>
            </a:extLst>
          </p:cNvPr>
          <p:cNvSpPr txBox="1"/>
          <p:nvPr/>
        </p:nvSpPr>
        <p:spPr>
          <a:xfrm>
            <a:off x="6219478" y="5985559"/>
            <a:ext cx="5650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2"/>
                </a:solidFill>
                <a:latin typeface="+mn-lt"/>
              </a:rPr>
              <a:t>We are working hard to be better at this </a:t>
            </a:r>
            <a:br>
              <a:rPr lang="en-GB" b="1" dirty="0">
                <a:solidFill>
                  <a:schemeClr val="accent2"/>
                </a:solidFill>
                <a:latin typeface="+mn-lt"/>
              </a:rPr>
            </a:br>
            <a:r>
              <a:rPr lang="en-GB" b="1" dirty="0">
                <a:solidFill>
                  <a:schemeClr val="accent2"/>
                </a:solidFill>
                <a:latin typeface="+mn-lt"/>
              </a:rPr>
              <a:t>– methods development and “persuasion”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383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JM TEMPLATE" val="c8meHbCB"/>
  <p:tag name="ARTICULATE_SLIDE_COUNT" val="3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JM Template">
  <a:themeElements>
    <a:clrScheme name="Johnson Matthey">
      <a:dk1>
        <a:srgbClr val="000000"/>
      </a:dk1>
      <a:lt1>
        <a:srgbClr val="FFFFFF"/>
      </a:lt1>
      <a:dk2>
        <a:srgbClr val="1E22AA"/>
      </a:dk2>
      <a:lt2>
        <a:srgbClr val="575756"/>
      </a:lt2>
      <a:accent1>
        <a:srgbClr val="1E22AA"/>
      </a:accent1>
      <a:accent2>
        <a:srgbClr val="E50076"/>
      </a:accent2>
      <a:accent3>
        <a:srgbClr val="9DD3CB"/>
      </a:accent3>
      <a:accent4>
        <a:srgbClr val="00ACE9"/>
      </a:accent4>
      <a:accent5>
        <a:srgbClr val="6E368C"/>
      </a:accent5>
      <a:accent6>
        <a:srgbClr val="E3E3E3"/>
      </a:accent6>
      <a:hlink>
        <a:srgbClr val="575756"/>
      </a:hlink>
      <a:folHlink>
        <a:srgbClr val="575756"/>
      </a:folHlink>
    </a:clrScheme>
    <a:fontScheme name="Johnson Matthe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R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7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>
    <a:extraClrScheme>
      <a:clrScheme name="Calibri 1">
        <a:dk1>
          <a:srgbClr val="414B56"/>
        </a:dk1>
        <a:lt1>
          <a:srgbClr val="FFFFFF"/>
        </a:lt1>
        <a:dk2>
          <a:srgbClr val="000000"/>
        </a:dk2>
        <a:lt2>
          <a:srgbClr val="A0A5AA"/>
        </a:lt2>
        <a:accent1>
          <a:srgbClr val="C4D3E8"/>
        </a:accent1>
        <a:accent2>
          <a:srgbClr val="0F6259"/>
        </a:accent2>
        <a:accent3>
          <a:srgbClr val="FFFFFF"/>
        </a:accent3>
        <a:accent4>
          <a:srgbClr val="363F48"/>
        </a:accent4>
        <a:accent5>
          <a:srgbClr val="DEE6F2"/>
        </a:accent5>
        <a:accent6>
          <a:srgbClr val="0C5850"/>
        </a:accent6>
        <a:hlink>
          <a:srgbClr val="4F1F91"/>
        </a:hlink>
        <a:folHlink>
          <a:srgbClr val="9528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209c5bd-d133-4f6c-ba25-e33438f18de3">
      <UserInfo>
        <DisplayName>William McFarlane</DisplayName>
        <AccountId>13031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DBA0B2BB9CFB4F9E3AC9658E2CCDE2" ma:contentTypeVersion="13" ma:contentTypeDescription="Create a new document." ma:contentTypeScope="" ma:versionID="f47545c44478f3691537134a45bc9ed2">
  <xsd:schema xmlns:xsd="http://www.w3.org/2001/XMLSchema" xmlns:xs="http://www.w3.org/2001/XMLSchema" xmlns:p="http://schemas.microsoft.com/office/2006/metadata/properties" xmlns:ns3="9209c5bd-d133-4f6c-ba25-e33438f18de3" xmlns:ns4="0cc85742-3113-41bd-bc70-d51f160d8566" targetNamespace="http://schemas.microsoft.com/office/2006/metadata/properties" ma:root="true" ma:fieldsID="a71f4b8cb56a01300ba9fb798ac1c68e" ns3:_="" ns4:_="">
    <xsd:import namespace="9209c5bd-d133-4f6c-ba25-e33438f18de3"/>
    <xsd:import namespace="0cc85742-3113-41bd-bc70-d51f160d856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09c5bd-d133-4f6c-ba25-e33438f18de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c85742-3113-41bd-bc70-d51f160d85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D51D86-15B1-458F-95C7-FDFBAB22F806}">
  <ds:schemaRefs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9209c5bd-d133-4f6c-ba25-e33438f18de3"/>
    <ds:schemaRef ds:uri="http://schemas.microsoft.com/office/2006/documentManagement/types"/>
    <ds:schemaRef ds:uri="http://schemas.openxmlformats.org/package/2006/metadata/core-properties"/>
    <ds:schemaRef ds:uri="0cc85742-3113-41bd-bc70-d51f160d856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3297F52-B664-4C22-9259-81F1D687E8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70ED5E-531D-4F33-9A2F-202B3F7378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09c5bd-d133-4f6c-ba25-e33438f18de3"/>
    <ds:schemaRef ds:uri="0cc85742-3113-41bd-bc70-d51f160d85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10622</TotalTime>
  <Words>416</Words>
  <Application>Microsoft Office PowerPoint</Application>
  <PresentationFormat>Widescreen</PresentationFormat>
  <Paragraphs>58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Verdana</vt:lpstr>
      <vt:lpstr>JM Template</vt:lpstr>
      <vt:lpstr>Particle Properties:  Methods &amp; Specs</vt:lpstr>
      <vt:lpstr>Particle Properties – Specification ad Definition</vt:lpstr>
      <vt:lpstr>Improving Particulate System Characterisation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Notes: Colours</dc:title>
  <dc:creator>Hugh Stitt</dc:creator>
  <cp:lastModifiedBy>Hugh Stitt</cp:lastModifiedBy>
  <cp:revision>20</cp:revision>
  <dcterms:modified xsi:type="dcterms:W3CDTF">2021-04-13T12:44:04Z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0x01010042DBA0B2BB9CFB4F9E3AC9658E2CCDE2</vt:lpwstr>
  </property>
  <property fmtid="{D5CDD505-2E9C-101B-9397-08002B2CF9AE}" pid="3" name="ArticulateGUID">
    <vt:lpwstr>FC0D0659-51CE-4125-8E4F-FC1AFC878B32</vt:lpwstr>
  </property>
  <property fmtid="{D5CDD505-2E9C-101B-9397-08002B2CF9AE}" pid="4" name="ArticulatePath">
    <vt:lpwstr>https://myjm-my.sharepoint.com/personal/hugh_stitt_matthey_com/Documents/Documents/Admin/Templates/PowerPoint - 16x9 v4</vt:lpwstr>
  </property>
  <property fmtid="{D5CDD505-2E9C-101B-9397-08002B2CF9AE}" pid="5" name="MSIP_Label_4e511531-3b62-4ad0-a3e4-a04202c385ac_Enabled">
    <vt:lpwstr>true</vt:lpwstr>
  </property>
  <property fmtid="{D5CDD505-2E9C-101B-9397-08002B2CF9AE}" pid="6" name="MSIP_Label_4e511531-3b62-4ad0-a3e4-a04202c385ac_SetDate">
    <vt:lpwstr>2021-02-15T14:03:58Z</vt:lpwstr>
  </property>
  <property fmtid="{D5CDD505-2E9C-101B-9397-08002B2CF9AE}" pid="7" name="MSIP_Label_4e511531-3b62-4ad0-a3e4-a04202c385ac_Method">
    <vt:lpwstr>Privileged</vt:lpwstr>
  </property>
  <property fmtid="{D5CDD505-2E9C-101B-9397-08002B2CF9AE}" pid="8" name="MSIP_Label_4e511531-3b62-4ad0-a3e4-a04202c385ac_Name">
    <vt:lpwstr>4e511531-3b62-4ad0-a3e4-a04202c385ac</vt:lpwstr>
  </property>
  <property fmtid="{D5CDD505-2E9C-101B-9397-08002B2CF9AE}" pid="9" name="MSIP_Label_4e511531-3b62-4ad0-a3e4-a04202c385ac_SiteId">
    <vt:lpwstr>cc7f83dd-bc5a-4682-9b3e-062a900202a2</vt:lpwstr>
  </property>
  <property fmtid="{D5CDD505-2E9C-101B-9397-08002B2CF9AE}" pid="10" name="MSIP_Label_4e511531-3b62-4ad0-a3e4-a04202c385ac_ActionId">
    <vt:lpwstr>04059223-f35a-429a-a2d8-98009130600b</vt:lpwstr>
  </property>
  <property fmtid="{D5CDD505-2E9C-101B-9397-08002B2CF9AE}" pid="11" name="MSIP_Label_4e511531-3b62-4ad0-a3e4-a04202c385ac_ContentBits">
    <vt:lpwstr>0</vt:lpwstr>
  </property>
</Properties>
</file>