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9"/>
  </p:notesMasterIdLst>
  <p:sldIdLst>
    <p:sldId id="260" r:id="rId4"/>
    <p:sldId id="303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13485-5CC3-429C-A9B1-3CDD085E1F20}" v="15" dt="2021-04-16T15:45:28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3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cock, Bruno C" userId="9fe34390-a003-4249-b3d4-85fae8ad4a58" providerId="ADAL" clId="{5FAA9173-79F8-4F01-B090-5C009189EA85}"/>
    <pc:docChg chg="custSel addSld delSld modSld sldOrd">
      <pc:chgData name="Hancock, Bruno C" userId="9fe34390-a003-4249-b3d4-85fae8ad4a58" providerId="ADAL" clId="{5FAA9173-79F8-4F01-B090-5C009189EA85}" dt="2021-04-02T18:49:47.263" v="3456" actId="20577"/>
      <pc:docMkLst>
        <pc:docMk/>
      </pc:docMkLst>
      <pc:sldChg chg="addSp delSp modSp add mod">
        <pc:chgData name="Hancock, Bruno C" userId="9fe34390-a003-4249-b3d4-85fae8ad4a58" providerId="ADAL" clId="{5FAA9173-79F8-4F01-B090-5C009189EA85}" dt="2021-04-02T18:27:24.840" v="1993" actId="20577"/>
        <pc:sldMkLst>
          <pc:docMk/>
          <pc:sldMk cId="2779611066" sldId="256"/>
        </pc:sldMkLst>
        <pc:spChg chg="del">
          <ac:chgData name="Hancock, Bruno C" userId="9fe34390-a003-4249-b3d4-85fae8ad4a58" providerId="ADAL" clId="{5FAA9173-79F8-4F01-B090-5C009189EA85}" dt="2021-03-22T21:41:13.617" v="1"/>
          <ac:spMkLst>
            <pc:docMk/>
            <pc:sldMk cId="2779611066" sldId="256"/>
            <ac:spMk id="2" creationId="{38A91953-CE33-4AB6-A131-7DD548FB1ED0}"/>
          </ac:spMkLst>
        </pc:spChg>
        <pc:spChg chg="del">
          <ac:chgData name="Hancock, Bruno C" userId="9fe34390-a003-4249-b3d4-85fae8ad4a58" providerId="ADAL" clId="{5FAA9173-79F8-4F01-B090-5C009189EA85}" dt="2021-03-22T21:41:13.617" v="1"/>
          <ac:spMkLst>
            <pc:docMk/>
            <pc:sldMk cId="2779611066" sldId="256"/>
            <ac:spMk id="3" creationId="{49CEE69B-61E6-46DA-A66B-5D04EBC5670B}"/>
          </ac:spMkLst>
        </pc:spChg>
        <pc:spChg chg="add mod">
          <ac:chgData name="Hancock, Bruno C" userId="9fe34390-a003-4249-b3d4-85fae8ad4a58" providerId="ADAL" clId="{5FAA9173-79F8-4F01-B090-5C009189EA85}" dt="2021-04-02T18:25:41.550" v="1927" actId="20577"/>
          <ac:spMkLst>
            <pc:docMk/>
            <pc:sldMk cId="2779611066" sldId="256"/>
            <ac:spMk id="4" creationId="{DAAE1D13-7A77-4B9F-8542-850C4E72B0F7}"/>
          </ac:spMkLst>
        </pc:spChg>
        <pc:spChg chg="add mod">
          <ac:chgData name="Hancock, Bruno C" userId="9fe34390-a003-4249-b3d4-85fae8ad4a58" providerId="ADAL" clId="{5FAA9173-79F8-4F01-B090-5C009189EA85}" dt="2021-04-02T18:27:24.840" v="1993" actId="20577"/>
          <ac:spMkLst>
            <pc:docMk/>
            <pc:sldMk cId="2779611066" sldId="256"/>
            <ac:spMk id="5" creationId="{977FA011-97DF-42CF-9F89-8287DCDED58C}"/>
          </ac:spMkLst>
        </pc:spChg>
      </pc:sldChg>
      <pc:sldChg chg="add del">
        <pc:chgData name="Hancock, Bruno C" userId="9fe34390-a003-4249-b3d4-85fae8ad4a58" providerId="ADAL" clId="{5FAA9173-79F8-4F01-B090-5C009189EA85}" dt="2021-03-31T19:23:57.831" v="264" actId="2696"/>
        <pc:sldMkLst>
          <pc:docMk/>
          <pc:sldMk cId="3066960129" sldId="257"/>
        </pc:sldMkLst>
      </pc:sldChg>
      <pc:sldChg chg="modSp add mod ord">
        <pc:chgData name="Hancock, Bruno C" userId="9fe34390-a003-4249-b3d4-85fae8ad4a58" providerId="ADAL" clId="{5FAA9173-79F8-4F01-B090-5C009189EA85}" dt="2021-04-02T18:25:24.710" v="1914" actId="20577"/>
        <pc:sldMkLst>
          <pc:docMk/>
          <pc:sldMk cId="2873909968" sldId="258"/>
        </pc:sldMkLst>
        <pc:spChg chg="mod">
          <ac:chgData name="Hancock, Bruno C" userId="9fe34390-a003-4249-b3d4-85fae8ad4a58" providerId="ADAL" clId="{5FAA9173-79F8-4F01-B090-5C009189EA85}" dt="2021-03-31T19:20:37.493" v="233" actId="20577"/>
          <ac:spMkLst>
            <pc:docMk/>
            <pc:sldMk cId="2873909968" sldId="258"/>
            <ac:spMk id="4" creationId="{DAAE1D13-7A77-4B9F-8542-850C4E72B0F7}"/>
          </ac:spMkLst>
        </pc:spChg>
        <pc:spChg chg="mod">
          <ac:chgData name="Hancock, Bruno C" userId="9fe34390-a003-4249-b3d4-85fae8ad4a58" providerId="ADAL" clId="{5FAA9173-79F8-4F01-B090-5C009189EA85}" dt="2021-04-02T18:25:24.710" v="1914" actId="20577"/>
          <ac:spMkLst>
            <pc:docMk/>
            <pc:sldMk cId="2873909968" sldId="258"/>
            <ac:spMk id="5" creationId="{977FA011-97DF-42CF-9F89-8287DCDED58C}"/>
          </ac:spMkLst>
        </pc:spChg>
      </pc:sldChg>
      <pc:sldChg chg="modSp add mod">
        <pc:chgData name="Hancock, Bruno C" userId="9fe34390-a003-4249-b3d4-85fae8ad4a58" providerId="ADAL" clId="{5FAA9173-79F8-4F01-B090-5C009189EA85}" dt="2021-04-02T18:25:50.367" v="1940" actId="20577"/>
        <pc:sldMkLst>
          <pc:docMk/>
          <pc:sldMk cId="1075497143" sldId="259"/>
        </pc:sldMkLst>
        <pc:spChg chg="mod">
          <ac:chgData name="Hancock, Bruno C" userId="9fe34390-a003-4249-b3d4-85fae8ad4a58" providerId="ADAL" clId="{5FAA9173-79F8-4F01-B090-5C009189EA85}" dt="2021-04-02T18:25:50.367" v="1940" actId="20577"/>
          <ac:spMkLst>
            <pc:docMk/>
            <pc:sldMk cId="1075497143" sldId="259"/>
            <ac:spMk id="4" creationId="{DAAE1D13-7A77-4B9F-8542-850C4E72B0F7}"/>
          </ac:spMkLst>
        </pc:spChg>
        <pc:spChg chg="mod">
          <ac:chgData name="Hancock, Bruno C" userId="9fe34390-a003-4249-b3d4-85fae8ad4a58" providerId="ADAL" clId="{5FAA9173-79F8-4F01-B090-5C009189EA85}" dt="2021-04-01T12:43:49.120" v="1345" actId="20577"/>
          <ac:spMkLst>
            <pc:docMk/>
            <pc:sldMk cId="1075497143" sldId="259"/>
            <ac:spMk id="5" creationId="{977FA011-97DF-42CF-9F89-8287DCDED58C}"/>
          </ac:spMkLst>
        </pc:spChg>
      </pc:sldChg>
      <pc:sldChg chg="modSp add mod">
        <pc:chgData name="Hancock, Bruno C" userId="9fe34390-a003-4249-b3d4-85fae8ad4a58" providerId="ADAL" clId="{5FAA9173-79F8-4F01-B090-5C009189EA85}" dt="2021-04-02T18:32:02.339" v="2409" actId="20577"/>
        <pc:sldMkLst>
          <pc:docMk/>
          <pc:sldMk cId="2210829522" sldId="260"/>
        </pc:sldMkLst>
        <pc:spChg chg="mod">
          <ac:chgData name="Hancock, Bruno C" userId="9fe34390-a003-4249-b3d4-85fae8ad4a58" providerId="ADAL" clId="{5FAA9173-79F8-4F01-B090-5C009189EA85}" dt="2021-04-02T18:32:02.339" v="2409" actId="20577"/>
          <ac:spMkLst>
            <pc:docMk/>
            <pc:sldMk cId="2210829522" sldId="260"/>
            <ac:spMk id="4" creationId="{DAAE1D13-7A77-4B9F-8542-850C4E72B0F7}"/>
          </ac:spMkLst>
        </pc:spChg>
        <pc:spChg chg="mod">
          <ac:chgData name="Hancock, Bruno C" userId="9fe34390-a003-4249-b3d4-85fae8ad4a58" providerId="ADAL" clId="{5FAA9173-79F8-4F01-B090-5C009189EA85}" dt="2021-04-02T18:30:05.398" v="2188" actId="20577"/>
          <ac:spMkLst>
            <pc:docMk/>
            <pc:sldMk cId="2210829522" sldId="260"/>
            <ac:spMk id="5" creationId="{977FA011-97DF-42CF-9F89-8287DCDED58C}"/>
          </ac:spMkLst>
        </pc:spChg>
      </pc:sldChg>
      <pc:sldChg chg="modSp add mod">
        <pc:chgData name="Hancock, Bruno C" userId="9fe34390-a003-4249-b3d4-85fae8ad4a58" providerId="ADAL" clId="{5FAA9173-79F8-4F01-B090-5C009189EA85}" dt="2021-04-02T18:49:47.263" v="3456" actId="20577"/>
        <pc:sldMkLst>
          <pc:docMk/>
          <pc:sldMk cId="1983123832" sldId="261"/>
        </pc:sldMkLst>
        <pc:spChg chg="mod">
          <ac:chgData name="Hancock, Bruno C" userId="9fe34390-a003-4249-b3d4-85fae8ad4a58" providerId="ADAL" clId="{5FAA9173-79F8-4F01-B090-5C009189EA85}" dt="2021-04-02T18:49:47.263" v="3456" actId="20577"/>
          <ac:spMkLst>
            <pc:docMk/>
            <pc:sldMk cId="1983123832" sldId="261"/>
            <ac:spMk id="4" creationId="{DAAE1D13-7A77-4B9F-8542-850C4E72B0F7}"/>
          </ac:spMkLst>
        </pc:spChg>
        <pc:spChg chg="mod">
          <ac:chgData name="Hancock, Bruno C" userId="9fe34390-a003-4249-b3d4-85fae8ad4a58" providerId="ADAL" clId="{5FAA9173-79F8-4F01-B090-5C009189EA85}" dt="2021-04-02T18:33:40.907" v="2602" actId="20577"/>
          <ac:spMkLst>
            <pc:docMk/>
            <pc:sldMk cId="1983123832" sldId="261"/>
            <ac:spMk id="5" creationId="{977FA011-97DF-42CF-9F89-8287DCDED58C}"/>
          </ac:spMkLst>
        </pc:spChg>
      </pc:sldChg>
      <pc:sldChg chg="modSp add mod">
        <pc:chgData name="Hancock, Bruno C" userId="9fe34390-a003-4249-b3d4-85fae8ad4a58" providerId="ADAL" clId="{5FAA9173-79F8-4F01-B090-5C009189EA85}" dt="2021-04-02T18:49:38.363" v="3454" actId="6549"/>
        <pc:sldMkLst>
          <pc:docMk/>
          <pc:sldMk cId="1966044923" sldId="262"/>
        </pc:sldMkLst>
        <pc:spChg chg="mod">
          <ac:chgData name="Hancock, Bruno C" userId="9fe34390-a003-4249-b3d4-85fae8ad4a58" providerId="ADAL" clId="{5FAA9173-79F8-4F01-B090-5C009189EA85}" dt="2021-04-02T18:49:38.363" v="3454" actId="6549"/>
          <ac:spMkLst>
            <pc:docMk/>
            <pc:sldMk cId="1966044923" sldId="262"/>
            <ac:spMk id="4" creationId="{DAAE1D13-7A77-4B9F-8542-850C4E72B0F7}"/>
          </ac:spMkLst>
        </pc:spChg>
        <pc:spChg chg="mod">
          <ac:chgData name="Hancock, Bruno C" userId="9fe34390-a003-4249-b3d4-85fae8ad4a58" providerId="ADAL" clId="{5FAA9173-79F8-4F01-B090-5C009189EA85}" dt="2021-04-02T18:46:01.994" v="3452" actId="20578"/>
          <ac:spMkLst>
            <pc:docMk/>
            <pc:sldMk cId="1966044923" sldId="262"/>
            <ac:spMk id="5" creationId="{977FA011-97DF-42CF-9F89-8287DCDED58C}"/>
          </ac:spMkLst>
        </pc:spChg>
      </pc:sldChg>
      <pc:sldChg chg="addSp delSp modSp new mod">
        <pc:chgData name="Hancock, Bruno C" userId="9fe34390-a003-4249-b3d4-85fae8ad4a58" providerId="ADAL" clId="{5FAA9173-79F8-4F01-B090-5C009189EA85}" dt="2021-04-02T18:46:24.787" v="3453" actId="20577"/>
        <pc:sldMkLst>
          <pc:docMk/>
          <pc:sldMk cId="827362268" sldId="263"/>
        </pc:sldMkLst>
        <pc:spChg chg="mod">
          <ac:chgData name="Hancock, Bruno C" userId="9fe34390-a003-4249-b3d4-85fae8ad4a58" providerId="ADAL" clId="{5FAA9173-79F8-4F01-B090-5C009189EA85}" dt="2021-04-02T18:43:56.842" v="3392" actId="6549"/>
          <ac:spMkLst>
            <pc:docMk/>
            <pc:sldMk cId="827362268" sldId="263"/>
            <ac:spMk id="2" creationId="{2767F6C8-DA2E-4255-B2AA-A7B84688E59C}"/>
          </ac:spMkLst>
        </pc:spChg>
        <pc:spChg chg="del mod">
          <ac:chgData name="Hancock, Bruno C" userId="9fe34390-a003-4249-b3d4-85fae8ad4a58" providerId="ADAL" clId="{5FAA9173-79F8-4F01-B090-5C009189EA85}" dt="2021-04-02T18:36:43.762" v="2884" actId="3680"/>
          <ac:spMkLst>
            <pc:docMk/>
            <pc:sldMk cId="827362268" sldId="263"/>
            <ac:spMk id="3" creationId="{4AA2F82B-8D90-4CD1-AC75-C9CD8CB55AC1}"/>
          </ac:spMkLst>
        </pc:spChg>
        <pc:spChg chg="add mod">
          <ac:chgData name="Hancock, Bruno C" userId="9fe34390-a003-4249-b3d4-85fae8ad4a58" providerId="ADAL" clId="{5FAA9173-79F8-4F01-B090-5C009189EA85}" dt="2021-04-02T18:46:24.787" v="3453" actId="20577"/>
          <ac:spMkLst>
            <pc:docMk/>
            <pc:sldMk cId="827362268" sldId="263"/>
            <ac:spMk id="5" creationId="{B3451DC7-6730-4DEE-ADE3-29D150F43628}"/>
          </ac:spMkLst>
        </pc:spChg>
        <pc:graphicFrameChg chg="add mod ord modGraphic">
          <ac:chgData name="Hancock, Bruno C" userId="9fe34390-a003-4249-b3d4-85fae8ad4a58" providerId="ADAL" clId="{5FAA9173-79F8-4F01-B090-5C009189EA85}" dt="2021-04-02T18:44:28.461" v="3411" actId="113"/>
          <ac:graphicFrameMkLst>
            <pc:docMk/>
            <pc:sldMk cId="827362268" sldId="263"/>
            <ac:graphicFrameMk id="4" creationId="{2621E0E7-F6AE-4BFD-9296-697B91D89316}"/>
          </ac:graphicFrameMkLst>
        </pc:graphicFrameChg>
      </pc:sldChg>
    </pc:docChg>
  </pc:docChgLst>
  <pc:docChgLst>
    <pc:chgData name="Hancock, Bruno C" userId="9fe34390-a003-4249-b3d4-85fae8ad4a58" providerId="ADAL" clId="{44613485-5CC3-429C-A9B1-3CDD085E1F20}"/>
    <pc:docChg chg="undo custSel addSld delSld modSld sldOrd delMainMaster">
      <pc:chgData name="Hancock, Bruno C" userId="9fe34390-a003-4249-b3d4-85fae8ad4a58" providerId="ADAL" clId="{44613485-5CC3-429C-A9B1-3CDD085E1F20}" dt="2021-04-16T20:27:23.730" v="1461" actId="47"/>
      <pc:docMkLst>
        <pc:docMk/>
      </pc:docMkLst>
      <pc:sldChg chg="modSp del mod">
        <pc:chgData name="Hancock, Bruno C" userId="9fe34390-a003-4249-b3d4-85fae8ad4a58" providerId="ADAL" clId="{44613485-5CC3-429C-A9B1-3CDD085E1F20}" dt="2021-04-16T20:27:14.414" v="1460" actId="47"/>
        <pc:sldMkLst>
          <pc:docMk/>
          <pc:sldMk cId="2779611066" sldId="256"/>
        </pc:sldMkLst>
        <pc:spChg chg="mod">
          <ac:chgData name="Hancock, Bruno C" userId="9fe34390-a003-4249-b3d4-85fae8ad4a58" providerId="ADAL" clId="{44613485-5CC3-429C-A9B1-3CDD085E1F20}" dt="2021-04-16T15:28:53.714" v="484" actId="113"/>
          <ac:spMkLst>
            <pc:docMk/>
            <pc:sldMk cId="2779611066" sldId="256"/>
            <ac:spMk id="4" creationId="{DAAE1D13-7A77-4B9F-8542-850C4E72B0F7}"/>
          </ac:spMkLst>
        </pc:spChg>
      </pc:sldChg>
      <pc:sldChg chg="del">
        <pc:chgData name="Hancock, Bruno C" userId="9fe34390-a003-4249-b3d4-85fae8ad4a58" providerId="ADAL" clId="{44613485-5CC3-429C-A9B1-3CDD085E1F20}" dt="2021-04-16T20:27:23.730" v="1461" actId="47"/>
        <pc:sldMkLst>
          <pc:docMk/>
          <pc:sldMk cId="1439377340" sldId="257"/>
        </pc:sldMkLst>
      </pc:sldChg>
      <pc:sldChg chg="addSp modSp del mod">
        <pc:chgData name="Hancock, Bruno C" userId="9fe34390-a003-4249-b3d4-85fae8ad4a58" providerId="ADAL" clId="{44613485-5CC3-429C-A9B1-3CDD085E1F20}" dt="2021-04-16T20:27:14.414" v="1460" actId="47"/>
        <pc:sldMkLst>
          <pc:docMk/>
          <pc:sldMk cId="2873909968" sldId="258"/>
        </pc:sldMkLst>
        <pc:spChg chg="mod">
          <ac:chgData name="Hancock, Bruno C" userId="9fe34390-a003-4249-b3d4-85fae8ad4a58" providerId="ADAL" clId="{44613485-5CC3-429C-A9B1-3CDD085E1F20}" dt="2021-04-16T15:27:23.541" v="445" actId="20577"/>
          <ac:spMkLst>
            <pc:docMk/>
            <pc:sldMk cId="2873909968" sldId="258"/>
            <ac:spMk id="4" creationId="{DAAE1D13-7A77-4B9F-8542-850C4E72B0F7}"/>
          </ac:spMkLst>
        </pc:spChg>
        <pc:spChg chg="mod">
          <ac:chgData name="Hancock, Bruno C" userId="9fe34390-a003-4249-b3d4-85fae8ad4a58" providerId="ADAL" clId="{44613485-5CC3-429C-A9B1-3CDD085E1F20}" dt="2021-04-16T15:57:45.594" v="1455" actId="20577"/>
          <ac:spMkLst>
            <pc:docMk/>
            <pc:sldMk cId="2873909968" sldId="258"/>
            <ac:spMk id="5" creationId="{977FA011-97DF-42CF-9F89-8287DCDED58C}"/>
          </ac:spMkLst>
        </pc:spChg>
        <pc:picChg chg="add mod">
          <ac:chgData name="Hancock, Bruno C" userId="9fe34390-a003-4249-b3d4-85fae8ad4a58" providerId="ADAL" clId="{44613485-5CC3-429C-A9B1-3CDD085E1F20}" dt="2021-04-16T15:25:25.711" v="276" actId="1076"/>
          <ac:picMkLst>
            <pc:docMk/>
            <pc:sldMk cId="2873909968" sldId="258"/>
            <ac:picMk id="2" creationId="{2D41A60B-FD18-416C-AB00-CE36C6DF63A0}"/>
          </ac:picMkLst>
        </pc:picChg>
      </pc:sldChg>
      <pc:sldChg chg="del ord">
        <pc:chgData name="Hancock, Bruno C" userId="9fe34390-a003-4249-b3d4-85fae8ad4a58" providerId="ADAL" clId="{44613485-5CC3-429C-A9B1-3CDD085E1F20}" dt="2021-04-16T20:27:14.414" v="1460" actId="47"/>
        <pc:sldMkLst>
          <pc:docMk/>
          <pc:sldMk cId="1075497143" sldId="259"/>
        </pc:sldMkLst>
      </pc:sldChg>
      <pc:sldChg chg="addSp delSp modSp mod setBg">
        <pc:chgData name="Hancock, Bruno C" userId="9fe34390-a003-4249-b3d4-85fae8ad4a58" providerId="ADAL" clId="{44613485-5CC3-429C-A9B1-3CDD085E1F20}" dt="2021-04-16T15:41:27.822" v="869" actId="255"/>
        <pc:sldMkLst>
          <pc:docMk/>
          <pc:sldMk cId="2210829522" sldId="260"/>
        </pc:sldMkLst>
        <pc:spChg chg="mod">
          <ac:chgData name="Hancock, Bruno C" userId="9fe34390-a003-4249-b3d4-85fae8ad4a58" providerId="ADAL" clId="{44613485-5CC3-429C-A9B1-3CDD085E1F20}" dt="2021-04-16T15:41:27.822" v="869" actId="255"/>
          <ac:spMkLst>
            <pc:docMk/>
            <pc:sldMk cId="2210829522" sldId="260"/>
            <ac:spMk id="4" creationId="{DAAE1D13-7A77-4B9F-8542-850C4E72B0F7}"/>
          </ac:spMkLst>
        </pc:spChg>
        <pc:spChg chg="del mod">
          <ac:chgData name="Hancock, Bruno C" userId="9fe34390-a003-4249-b3d4-85fae8ad4a58" providerId="ADAL" clId="{44613485-5CC3-429C-A9B1-3CDD085E1F20}" dt="2021-04-16T15:40:17.930" v="854" actId="478"/>
          <ac:spMkLst>
            <pc:docMk/>
            <pc:sldMk cId="2210829522" sldId="260"/>
            <ac:spMk id="5" creationId="{977FA011-97DF-42CF-9F89-8287DCDED58C}"/>
          </ac:spMkLst>
        </pc:spChg>
        <pc:spChg chg="add del mod">
          <ac:chgData name="Hancock, Bruno C" userId="9fe34390-a003-4249-b3d4-85fae8ad4a58" providerId="ADAL" clId="{44613485-5CC3-429C-A9B1-3CDD085E1F20}" dt="2021-04-16T15:40:21.277" v="855" actId="478"/>
          <ac:spMkLst>
            <pc:docMk/>
            <pc:sldMk cId="2210829522" sldId="260"/>
            <ac:spMk id="7" creationId="{9815A893-2AE5-4542-9ECB-D1F423486484}"/>
          </ac:spMkLst>
        </pc:spChg>
        <pc:spChg chg="add">
          <ac:chgData name="Hancock, Bruno C" userId="9fe34390-a003-4249-b3d4-85fae8ad4a58" providerId="ADAL" clId="{44613485-5CC3-429C-A9B1-3CDD085E1F20}" dt="2021-04-16T15:40:33.895" v="856" actId="26606"/>
          <ac:spMkLst>
            <pc:docMk/>
            <pc:sldMk cId="2210829522" sldId="260"/>
            <ac:spMk id="9" creationId="{A2F42F6F-FDA2-4441-805F-CF30FBC9915B}"/>
          </ac:spMkLst>
        </pc:spChg>
        <pc:grpChg chg="add">
          <ac:chgData name="Hancock, Bruno C" userId="9fe34390-a003-4249-b3d4-85fae8ad4a58" providerId="ADAL" clId="{44613485-5CC3-429C-A9B1-3CDD085E1F20}" dt="2021-04-16T15:40:33.895" v="856" actId="26606"/>
          <ac:grpSpMkLst>
            <pc:docMk/>
            <pc:sldMk cId="2210829522" sldId="260"/>
            <ac:grpSpMk id="11" creationId="{18226A8C-7793-4AE1-93F3-C51E771AB9F9}"/>
          </ac:grpSpMkLst>
        </pc:grpChg>
        <pc:picChg chg="add mod">
          <ac:chgData name="Hancock, Bruno C" userId="9fe34390-a003-4249-b3d4-85fae8ad4a58" providerId="ADAL" clId="{44613485-5CC3-429C-A9B1-3CDD085E1F20}" dt="2021-04-16T15:40:53.048" v="858" actId="14100"/>
          <ac:picMkLst>
            <pc:docMk/>
            <pc:sldMk cId="2210829522" sldId="260"/>
            <ac:picMk id="2" creationId="{7FCD912B-517C-477D-9C33-83B0D4F304ED}"/>
          </ac:picMkLst>
        </pc:picChg>
        <pc:picChg chg="add mod">
          <ac:chgData name="Hancock, Bruno C" userId="9fe34390-a003-4249-b3d4-85fae8ad4a58" providerId="ADAL" clId="{44613485-5CC3-429C-A9B1-3CDD085E1F20}" dt="2021-04-16T15:40:46.620" v="857" actId="14100"/>
          <ac:picMkLst>
            <pc:docMk/>
            <pc:sldMk cId="2210829522" sldId="260"/>
            <ac:picMk id="3" creationId="{95FCBF22-4DAF-429F-A580-E29A520A7849}"/>
          </ac:picMkLst>
        </pc:picChg>
      </pc:sldChg>
      <pc:sldChg chg="modSp mod">
        <pc:chgData name="Hancock, Bruno C" userId="9fe34390-a003-4249-b3d4-85fae8ad4a58" providerId="ADAL" clId="{44613485-5CC3-429C-A9B1-3CDD085E1F20}" dt="2021-04-16T15:43:18.031" v="898" actId="113"/>
        <pc:sldMkLst>
          <pc:docMk/>
          <pc:sldMk cId="1983123832" sldId="261"/>
        </pc:sldMkLst>
        <pc:spChg chg="mod">
          <ac:chgData name="Hancock, Bruno C" userId="9fe34390-a003-4249-b3d4-85fae8ad4a58" providerId="ADAL" clId="{44613485-5CC3-429C-A9B1-3CDD085E1F20}" dt="2021-04-16T15:43:18.031" v="898" actId="113"/>
          <ac:spMkLst>
            <pc:docMk/>
            <pc:sldMk cId="1983123832" sldId="261"/>
            <ac:spMk id="4" creationId="{DAAE1D13-7A77-4B9F-8542-850C4E72B0F7}"/>
          </ac:spMkLst>
        </pc:spChg>
      </pc:sldChg>
      <pc:sldChg chg="modSp mod">
        <pc:chgData name="Hancock, Bruno C" userId="9fe34390-a003-4249-b3d4-85fae8ad4a58" providerId="ADAL" clId="{44613485-5CC3-429C-A9B1-3CDD085E1F20}" dt="2021-04-16T15:43:22.290" v="899" actId="113"/>
        <pc:sldMkLst>
          <pc:docMk/>
          <pc:sldMk cId="1966044923" sldId="262"/>
        </pc:sldMkLst>
        <pc:spChg chg="mod">
          <ac:chgData name="Hancock, Bruno C" userId="9fe34390-a003-4249-b3d4-85fae8ad4a58" providerId="ADAL" clId="{44613485-5CC3-429C-A9B1-3CDD085E1F20}" dt="2021-04-16T15:43:22.290" v="899" actId="113"/>
          <ac:spMkLst>
            <pc:docMk/>
            <pc:sldMk cId="1966044923" sldId="262"/>
            <ac:spMk id="4" creationId="{DAAE1D13-7A77-4B9F-8542-850C4E72B0F7}"/>
          </ac:spMkLst>
        </pc:spChg>
      </pc:sldChg>
      <pc:sldChg chg="modSp mod">
        <pc:chgData name="Hancock, Bruno C" userId="9fe34390-a003-4249-b3d4-85fae8ad4a58" providerId="ADAL" clId="{44613485-5CC3-429C-A9B1-3CDD085E1F20}" dt="2021-04-16T15:43:12.656" v="897" actId="113"/>
        <pc:sldMkLst>
          <pc:docMk/>
          <pc:sldMk cId="827362268" sldId="263"/>
        </pc:sldMkLst>
        <pc:spChg chg="mod">
          <ac:chgData name="Hancock, Bruno C" userId="9fe34390-a003-4249-b3d4-85fae8ad4a58" providerId="ADAL" clId="{44613485-5CC3-429C-A9B1-3CDD085E1F20}" dt="2021-04-16T15:43:12.656" v="897" actId="113"/>
          <ac:spMkLst>
            <pc:docMk/>
            <pc:sldMk cId="827362268" sldId="263"/>
            <ac:spMk id="2" creationId="{2767F6C8-DA2E-4255-B2AA-A7B84688E59C}"/>
          </ac:spMkLst>
        </pc:spChg>
        <pc:spChg chg="mod">
          <ac:chgData name="Hancock, Bruno C" userId="9fe34390-a003-4249-b3d4-85fae8ad4a58" providerId="ADAL" clId="{44613485-5CC3-429C-A9B1-3CDD085E1F20}" dt="2021-04-16T15:23:43.853" v="273" actId="20577"/>
          <ac:spMkLst>
            <pc:docMk/>
            <pc:sldMk cId="827362268" sldId="263"/>
            <ac:spMk id="5" creationId="{B3451DC7-6730-4DEE-ADE3-29D150F43628}"/>
          </ac:spMkLst>
        </pc:spChg>
        <pc:graphicFrameChg chg="modGraphic">
          <ac:chgData name="Hancock, Bruno C" userId="9fe34390-a003-4249-b3d4-85fae8ad4a58" providerId="ADAL" clId="{44613485-5CC3-429C-A9B1-3CDD085E1F20}" dt="2021-04-16T15:23:32.907" v="252" actId="207"/>
          <ac:graphicFrameMkLst>
            <pc:docMk/>
            <pc:sldMk cId="827362268" sldId="263"/>
            <ac:graphicFrameMk id="4" creationId="{2621E0E7-F6AE-4BFD-9296-697B91D89316}"/>
          </ac:graphicFrameMkLst>
        </pc:graphicFrameChg>
      </pc:sldChg>
      <pc:sldChg chg="new del">
        <pc:chgData name="Hancock, Bruno C" userId="9fe34390-a003-4249-b3d4-85fae8ad4a58" providerId="ADAL" clId="{44613485-5CC3-429C-A9B1-3CDD085E1F20}" dt="2021-04-16T15:29:14.899" v="487" actId="47"/>
        <pc:sldMkLst>
          <pc:docMk/>
          <pc:sldMk cId="412906521" sldId="264"/>
        </pc:sldMkLst>
      </pc:sldChg>
      <pc:sldChg chg="addSp delSp modSp new del mod setBg">
        <pc:chgData name="Hancock, Bruno C" userId="9fe34390-a003-4249-b3d4-85fae8ad4a58" providerId="ADAL" clId="{44613485-5CC3-429C-A9B1-3CDD085E1F20}" dt="2021-04-16T20:27:14.414" v="1460" actId="47"/>
        <pc:sldMkLst>
          <pc:docMk/>
          <pc:sldMk cId="2128089838" sldId="265"/>
        </pc:sldMkLst>
        <pc:spChg chg="mod">
          <ac:chgData name="Hancock, Bruno C" userId="9fe34390-a003-4249-b3d4-85fae8ad4a58" providerId="ADAL" clId="{44613485-5CC3-429C-A9B1-3CDD085E1F20}" dt="2021-04-16T15:27:07.828" v="438" actId="113"/>
          <ac:spMkLst>
            <pc:docMk/>
            <pc:sldMk cId="2128089838" sldId="265"/>
            <ac:spMk id="2" creationId="{9C69C495-FC35-4F55-B6E1-FFFC086DAD60}"/>
          </ac:spMkLst>
        </pc:spChg>
        <pc:spChg chg="mod">
          <ac:chgData name="Hancock, Bruno C" userId="9fe34390-a003-4249-b3d4-85fae8ad4a58" providerId="ADAL" clId="{44613485-5CC3-429C-A9B1-3CDD085E1F20}" dt="2021-04-16T15:28:34.201" v="477" actId="20577"/>
          <ac:spMkLst>
            <pc:docMk/>
            <pc:sldMk cId="2128089838" sldId="265"/>
            <ac:spMk id="3" creationId="{174DFA05-4249-487E-BFFA-121E16229C17}"/>
          </ac:spMkLst>
        </pc:spChg>
        <pc:spChg chg="add del">
          <ac:chgData name="Hancock, Bruno C" userId="9fe34390-a003-4249-b3d4-85fae8ad4a58" providerId="ADAL" clId="{44613485-5CC3-429C-A9B1-3CDD085E1F20}" dt="2021-04-16T15:26:41.314" v="425" actId="26606"/>
          <ac:spMkLst>
            <pc:docMk/>
            <pc:sldMk cId="2128089838" sldId="265"/>
            <ac:spMk id="9" creationId="{F4C28683-31A6-43AA-A9CA-1D1C425535D1}"/>
          </ac:spMkLst>
        </pc:spChg>
        <pc:spChg chg="add del">
          <ac:chgData name="Hancock, Bruno C" userId="9fe34390-a003-4249-b3d4-85fae8ad4a58" providerId="ADAL" clId="{44613485-5CC3-429C-A9B1-3CDD085E1F20}" dt="2021-04-16T15:26:41.314" v="425" actId="26606"/>
          <ac:spMkLst>
            <pc:docMk/>
            <pc:sldMk cId="2128089838" sldId="265"/>
            <ac:spMk id="11" creationId="{D9FB580A-BA0E-4D5E-90F4-C42767A78389}"/>
          </ac:spMkLst>
        </pc:spChg>
        <pc:spChg chg="add del">
          <ac:chgData name="Hancock, Bruno C" userId="9fe34390-a003-4249-b3d4-85fae8ad4a58" providerId="ADAL" clId="{44613485-5CC3-429C-A9B1-3CDD085E1F20}" dt="2021-04-16T15:26:41.314" v="425" actId="26606"/>
          <ac:spMkLst>
            <pc:docMk/>
            <pc:sldMk cId="2128089838" sldId="265"/>
            <ac:spMk id="13" creationId="{C5CB530E-515E-412C-9DF1-5F8FFBD6F383}"/>
          </ac:spMkLst>
        </pc:spChg>
        <pc:spChg chg="add del">
          <ac:chgData name="Hancock, Bruno C" userId="9fe34390-a003-4249-b3d4-85fae8ad4a58" providerId="ADAL" clId="{44613485-5CC3-429C-A9B1-3CDD085E1F20}" dt="2021-04-16T15:26:41.314" v="425" actId="26606"/>
          <ac:spMkLst>
            <pc:docMk/>
            <pc:sldMk cId="2128089838" sldId="265"/>
            <ac:spMk id="15" creationId="{712D4376-A578-4FF1-94FC-245E7A6A489F}"/>
          </ac:spMkLst>
        </pc:spChg>
        <pc:spChg chg="add del">
          <ac:chgData name="Hancock, Bruno C" userId="9fe34390-a003-4249-b3d4-85fae8ad4a58" providerId="ADAL" clId="{44613485-5CC3-429C-A9B1-3CDD085E1F20}" dt="2021-04-16T15:26:41.314" v="425" actId="26606"/>
          <ac:spMkLst>
            <pc:docMk/>
            <pc:sldMk cId="2128089838" sldId="265"/>
            <ac:spMk id="17" creationId="{AEA7509D-F04F-40CB-A0B3-EEF16499CC9F}"/>
          </ac:spMkLst>
        </pc:spChg>
        <pc:spChg chg="add del">
          <ac:chgData name="Hancock, Bruno C" userId="9fe34390-a003-4249-b3d4-85fae8ad4a58" providerId="ADAL" clId="{44613485-5CC3-429C-A9B1-3CDD085E1F20}" dt="2021-04-16T15:26:44.474" v="427" actId="26606"/>
          <ac:spMkLst>
            <pc:docMk/>
            <pc:sldMk cId="2128089838" sldId="265"/>
            <ac:spMk id="19" creationId="{33ADEAE5-B080-4DEC-819A-00E41A93F881}"/>
          </ac:spMkLst>
        </pc:spChg>
        <pc:spChg chg="add del">
          <ac:chgData name="Hancock, Bruno C" userId="9fe34390-a003-4249-b3d4-85fae8ad4a58" providerId="ADAL" clId="{44613485-5CC3-429C-A9B1-3CDD085E1F20}" dt="2021-04-16T15:26:44.474" v="427" actId="26606"/>
          <ac:spMkLst>
            <pc:docMk/>
            <pc:sldMk cId="2128089838" sldId="265"/>
            <ac:spMk id="20" creationId="{D9FB580A-BA0E-4D5E-90F4-C42767A78389}"/>
          </ac:spMkLst>
        </pc:spChg>
        <pc:spChg chg="add del">
          <ac:chgData name="Hancock, Bruno C" userId="9fe34390-a003-4249-b3d4-85fae8ad4a58" providerId="ADAL" clId="{44613485-5CC3-429C-A9B1-3CDD085E1F20}" dt="2021-04-16T15:26:47.344" v="429" actId="26606"/>
          <ac:spMkLst>
            <pc:docMk/>
            <pc:sldMk cId="2128089838" sldId="265"/>
            <ac:spMk id="24" creationId="{23D09407-53BC-485E-B4CE-BC5E4FC4B25B}"/>
          </ac:spMkLst>
        </pc:spChg>
        <pc:spChg chg="add del">
          <ac:chgData name="Hancock, Bruno C" userId="9fe34390-a003-4249-b3d4-85fae8ad4a58" providerId="ADAL" clId="{44613485-5CC3-429C-A9B1-3CDD085E1F20}" dt="2021-04-16T15:26:47.344" v="429" actId="26606"/>
          <ac:spMkLst>
            <pc:docMk/>
            <pc:sldMk cId="2128089838" sldId="265"/>
            <ac:spMk id="25" creationId="{921DB988-49FC-4608-B0A2-E2F3A4019041}"/>
          </ac:spMkLst>
        </pc:spChg>
        <pc:spChg chg="add del">
          <ac:chgData name="Hancock, Bruno C" userId="9fe34390-a003-4249-b3d4-85fae8ad4a58" providerId="ADAL" clId="{44613485-5CC3-429C-A9B1-3CDD085E1F20}" dt="2021-04-16T15:26:50.333" v="431" actId="26606"/>
          <ac:spMkLst>
            <pc:docMk/>
            <pc:sldMk cId="2128089838" sldId="265"/>
            <ac:spMk id="32" creationId="{50D1D739-EDC4-4BE6-A073-9B157E1F9069}"/>
          </ac:spMkLst>
        </pc:spChg>
        <pc:spChg chg="add del">
          <ac:chgData name="Hancock, Bruno C" userId="9fe34390-a003-4249-b3d4-85fae8ad4a58" providerId="ADAL" clId="{44613485-5CC3-429C-A9B1-3CDD085E1F20}" dt="2021-04-16T15:26:50.333" v="431" actId="26606"/>
          <ac:spMkLst>
            <pc:docMk/>
            <pc:sldMk cId="2128089838" sldId="265"/>
            <ac:spMk id="33" creationId="{6CDD35A4-E546-4AF3-A8B9-AC24C5C9FA70}"/>
          </ac:spMkLst>
        </pc:spChg>
        <pc:spChg chg="add">
          <ac:chgData name="Hancock, Bruno C" userId="9fe34390-a003-4249-b3d4-85fae8ad4a58" providerId="ADAL" clId="{44613485-5CC3-429C-A9B1-3CDD085E1F20}" dt="2021-04-16T15:26:50.349" v="432" actId="26606"/>
          <ac:spMkLst>
            <pc:docMk/>
            <pc:sldMk cId="2128089838" sldId="265"/>
            <ac:spMk id="35" creationId="{23D09407-53BC-485E-B4CE-BC5E4FC4B25B}"/>
          </ac:spMkLst>
        </pc:spChg>
        <pc:spChg chg="add">
          <ac:chgData name="Hancock, Bruno C" userId="9fe34390-a003-4249-b3d4-85fae8ad4a58" providerId="ADAL" clId="{44613485-5CC3-429C-A9B1-3CDD085E1F20}" dt="2021-04-16T15:26:50.349" v="432" actId="26606"/>
          <ac:spMkLst>
            <pc:docMk/>
            <pc:sldMk cId="2128089838" sldId="265"/>
            <ac:spMk id="36" creationId="{921DB988-49FC-4608-B0A2-E2F3A4019041}"/>
          </ac:spMkLst>
        </pc:spChg>
        <pc:grpChg chg="add del">
          <ac:chgData name="Hancock, Bruno C" userId="9fe34390-a003-4249-b3d4-85fae8ad4a58" providerId="ADAL" clId="{44613485-5CC3-429C-A9B1-3CDD085E1F20}" dt="2021-04-16T15:26:47.344" v="429" actId="26606"/>
          <ac:grpSpMkLst>
            <pc:docMk/>
            <pc:sldMk cId="2128089838" sldId="265"/>
            <ac:grpSpMk id="26" creationId="{E9B930FD-8671-4C4C-ADCF-73AC1D0CD417}"/>
          </ac:grpSpMkLst>
        </pc:grpChg>
        <pc:grpChg chg="add del">
          <ac:chgData name="Hancock, Bruno C" userId="9fe34390-a003-4249-b3d4-85fae8ad4a58" providerId="ADAL" clId="{44613485-5CC3-429C-A9B1-3CDD085E1F20}" dt="2021-04-16T15:26:47.344" v="429" actId="26606"/>
          <ac:grpSpMkLst>
            <pc:docMk/>
            <pc:sldMk cId="2128089838" sldId="265"/>
            <ac:grpSpMk id="29" creationId="{383C2651-AE0C-4AE4-8725-E2F9414FE219}"/>
          </ac:grpSpMkLst>
        </pc:grpChg>
        <pc:grpChg chg="add">
          <ac:chgData name="Hancock, Bruno C" userId="9fe34390-a003-4249-b3d4-85fae8ad4a58" providerId="ADAL" clId="{44613485-5CC3-429C-A9B1-3CDD085E1F20}" dt="2021-04-16T15:26:50.349" v="432" actId="26606"/>
          <ac:grpSpMkLst>
            <pc:docMk/>
            <pc:sldMk cId="2128089838" sldId="265"/>
            <ac:grpSpMk id="37" creationId="{E9B930FD-8671-4C4C-ADCF-73AC1D0CD417}"/>
          </ac:grpSpMkLst>
        </pc:grpChg>
        <pc:grpChg chg="add">
          <ac:chgData name="Hancock, Bruno C" userId="9fe34390-a003-4249-b3d4-85fae8ad4a58" providerId="ADAL" clId="{44613485-5CC3-429C-A9B1-3CDD085E1F20}" dt="2021-04-16T15:26:50.349" v="432" actId="26606"/>
          <ac:grpSpMkLst>
            <pc:docMk/>
            <pc:sldMk cId="2128089838" sldId="265"/>
            <ac:grpSpMk id="40" creationId="{383C2651-AE0C-4AE4-8725-E2F9414FE219}"/>
          </ac:grpSpMkLst>
        </pc:grpChg>
        <pc:picChg chg="add mod">
          <ac:chgData name="Hancock, Bruno C" userId="9fe34390-a003-4249-b3d4-85fae8ad4a58" providerId="ADAL" clId="{44613485-5CC3-429C-A9B1-3CDD085E1F20}" dt="2021-04-16T15:26:50.349" v="432" actId="26606"/>
          <ac:picMkLst>
            <pc:docMk/>
            <pc:sldMk cId="2128089838" sldId="265"/>
            <ac:picMk id="4" creationId="{F4D45429-D69E-4764-AFC6-A1B0ED787619}"/>
          </ac:picMkLst>
        </pc:picChg>
      </pc:sldChg>
      <pc:sldChg chg="modSp add del mod">
        <pc:chgData name="Hancock, Bruno C" userId="9fe34390-a003-4249-b3d4-85fae8ad4a58" providerId="ADAL" clId="{44613485-5CC3-429C-A9B1-3CDD085E1F20}" dt="2021-04-16T20:27:14.414" v="1460" actId="47"/>
        <pc:sldMkLst>
          <pc:docMk/>
          <pc:sldMk cId="3546422286" sldId="266"/>
        </pc:sldMkLst>
        <pc:spChg chg="mod">
          <ac:chgData name="Hancock, Bruno C" userId="9fe34390-a003-4249-b3d4-85fae8ad4a58" providerId="ADAL" clId="{44613485-5CC3-429C-A9B1-3CDD085E1F20}" dt="2021-04-16T15:32:31.099" v="793" actId="20577"/>
          <ac:spMkLst>
            <pc:docMk/>
            <pc:sldMk cId="3546422286" sldId="266"/>
            <ac:spMk id="4" creationId="{DAAE1D13-7A77-4B9F-8542-850C4E72B0F7}"/>
          </ac:spMkLst>
        </pc:spChg>
        <pc:spChg chg="mod">
          <ac:chgData name="Hancock, Bruno C" userId="9fe34390-a003-4249-b3d4-85fae8ad4a58" providerId="ADAL" clId="{44613485-5CC3-429C-A9B1-3CDD085E1F20}" dt="2021-04-16T16:14:34.438" v="1459" actId="115"/>
          <ac:spMkLst>
            <pc:docMk/>
            <pc:sldMk cId="3546422286" sldId="266"/>
            <ac:spMk id="5" creationId="{977FA011-97DF-42CF-9F89-8287DCDED58C}"/>
          </ac:spMkLst>
        </pc:spChg>
      </pc:sldChg>
      <pc:sldChg chg="addSp delSp modSp new del mod">
        <pc:chgData name="Hancock, Bruno C" userId="9fe34390-a003-4249-b3d4-85fae8ad4a58" providerId="ADAL" clId="{44613485-5CC3-429C-A9B1-3CDD085E1F20}" dt="2021-04-16T20:27:14.414" v="1460" actId="47"/>
        <pc:sldMkLst>
          <pc:docMk/>
          <pc:sldMk cId="2221619823" sldId="267"/>
        </pc:sldMkLst>
        <pc:spChg chg="del">
          <ac:chgData name="Hancock, Bruno C" userId="9fe34390-a003-4249-b3d4-85fae8ad4a58" providerId="ADAL" clId="{44613485-5CC3-429C-A9B1-3CDD085E1F20}" dt="2021-04-16T15:41:37.802" v="872" actId="478"/>
          <ac:spMkLst>
            <pc:docMk/>
            <pc:sldMk cId="2221619823" sldId="267"/>
            <ac:spMk id="2" creationId="{B6E6EACE-83D6-49E7-848C-D56FAE767F4A}"/>
          </ac:spMkLst>
        </pc:spChg>
        <pc:spChg chg="add del mod">
          <ac:chgData name="Hancock, Bruno C" userId="9fe34390-a003-4249-b3d4-85fae8ad4a58" providerId="ADAL" clId="{44613485-5CC3-429C-A9B1-3CDD085E1F20}" dt="2021-04-16T15:54:59.109" v="1388" actId="20577"/>
          <ac:spMkLst>
            <pc:docMk/>
            <pc:sldMk cId="2221619823" sldId="267"/>
            <ac:spMk id="3" creationId="{A7D4CE97-8B25-4A45-A108-D91D6E5C0A89}"/>
          </ac:spMkLst>
        </pc:spChg>
        <pc:spChg chg="add del mod">
          <ac:chgData name="Hancock, Bruno C" userId="9fe34390-a003-4249-b3d4-85fae8ad4a58" providerId="ADAL" clId="{44613485-5CC3-429C-A9B1-3CDD085E1F20}" dt="2021-04-16T15:41:35.800" v="871" actId="478"/>
          <ac:spMkLst>
            <pc:docMk/>
            <pc:sldMk cId="2221619823" sldId="267"/>
            <ac:spMk id="5" creationId="{62543D24-DB7E-4BD7-94EC-0D5E961A4369}"/>
          </ac:spMkLst>
        </pc:spChg>
        <pc:picChg chg="add mod">
          <ac:chgData name="Hancock, Bruno C" userId="9fe34390-a003-4249-b3d4-85fae8ad4a58" providerId="ADAL" clId="{44613485-5CC3-429C-A9B1-3CDD085E1F20}" dt="2021-04-16T15:42:06.821" v="879" actId="1076"/>
          <ac:picMkLst>
            <pc:docMk/>
            <pc:sldMk cId="2221619823" sldId="267"/>
            <ac:picMk id="6" creationId="{F253D3E7-B82B-4067-B1D1-76DB0D694058}"/>
          </ac:picMkLst>
        </pc:picChg>
      </pc:sldChg>
      <pc:sldChg chg="del ord">
        <pc:chgData name="Hancock, Bruno C" userId="9fe34390-a003-4249-b3d4-85fae8ad4a58" providerId="ADAL" clId="{44613485-5CC3-429C-A9B1-3CDD085E1F20}" dt="2021-04-16T20:27:23.730" v="1461" actId="47"/>
        <pc:sldMkLst>
          <pc:docMk/>
          <pc:sldMk cId="2023873104" sldId="300"/>
        </pc:sldMkLst>
      </pc:sldChg>
      <pc:sldChg chg="del ord">
        <pc:chgData name="Hancock, Bruno C" userId="9fe34390-a003-4249-b3d4-85fae8ad4a58" providerId="ADAL" clId="{44613485-5CC3-429C-A9B1-3CDD085E1F20}" dt="2021-04-16T20:27:23.730" v="1461" actId="47"/>
        <pc:sldMkLst>
          <pc:docMk/>
          <pc:sldMk cId="972779750" sldId="301"/>
        </pc:sldMkLst>
      </pc:sldChg>
      <pc:sldChg chg="del ord">
        <pc:chgData name="Hancock, Bruno C" userId="9fe34390-a003-4249-b3d4-85fae8ad4a58" providerId="ADAL" clId="{44613485-5CC3-429C-A9B1-3CDD085E1F20}" dt="2021-04-16T20:27:23.730" v="1461" actId="47"/>
        <pc:sldMkLst>
          <pc:docMk/>
          <pc:sldMk cId="533834048" sldId="302"/>
        </pc:sldMkLst>
      </pc:sldChg>
      <pc:sldChg chg="new del">
        <pc:chgData name="Hancock, Bruno C" userId="9fe34390-a003-4249-b3d4-85fae8ad4a58" providerId="ADAL" clId="{44613485-5CC3-429C-A9B1-3CDD085E1F20}" dt="2021-04-16T15:37:15.147" v="841" actId="47"/>
        <pc:sldMkLst>
          <pc:docMk/>
          <pc:sldMk cId="678082106" sldId="303"/>
        </pc:sldMkLst>
      </pc:sldChg>
      <pc:sldChg chg="delSp modSp add mod">
        <pc:chgData name="Hancock, Bruno C" userId="9fe34390-a003-4249-b3d4-85fae8ad4a58" providerId="ADAL" clId="{44613485-5CC3-429C-A9B1-3CDD085E1F20}" dt="2021-04-16T15:43:08.258" v="896" actId="113"/>
        <pc:sldMkLst>
          <pc:docMk/>
          <pc:sldMk cId="1051257918" sldId="303"/>
        </pc:sldMkLst>
        <pc:spChg chg="mod">
          <ac:chgData name="Hancock, Bruno C" userId="9fe34390-a003-4249-b3d4-85fae8ad4a58" providerId="ADAL" clId="{44613485-5CC3-429C-A9B1-3CDD085E1F20}" dt="2021-04-16T15:43:08.258" v="896" actId="113"/>
          <ac:spMkLst>
            <pc:docMk/>
            <pc:sldMk cId="1051257918" sldId="303"/>
            <ac:spMk id="4" creationId="{DAAE1D13-7A77-4B9F-8542-850C4E72B0F7}"/>
          </ac:spMkLst>
        </pc:spChg>
        <pc:picChg chg="del">
          <ac:chgData name="Hancock, Bruno C" userId="9fe34390-a003-4249-b3d4-85fae8ad4a58" providerId="ADAL" clId="{44613485-5CC3-429C-A9B1-3CDD085E1F20}" dt="2021-04-16T15:40:10.193" v="852" actId="478"/>
          <ac:picMkLst>
            <pc:docMk/>
            <pc:sldMk cId="1051257918" sldId="303"/>
            <ac:picMk id="2" creationId="{7FCD912B-517C-477D-9C33-83B0D4F304ED}"/>
          </ac:picMkLst>
        </pc:picChg>
        <pc:picChg chg="del">
          <ac:chgData name="Hancock, Bruno C" userId="9fe34390-a003-4249-b3d4-85fae8ad4a58" providerId="ADAL" clId="{44613485-5CC3-429C-A9B1-3CDD085E1F20}" dt="2021-04-16T15:40:11.479" v="853" actId="478"/>
          <ac:picMkLst>
            <pc:docMk/>
            <pc:sldMk cId="1051257918" sldId="303"/>
            <ac:picMk id="3" creationId="{95FCBF22-4DAF-429F-A580-E29A520A7849}"/>
          </ac:picMkLst>
        </pc:picChg>
      </pc:sldChg>
      <pc:sldChg chg="del">
        <pc:chgData name="Hancock, Bruno C" userId="9fe34390-a003-4249-b3d4-85fae8ad4a58" providerId="ADAL" clId="{44613485-5CC3-429C-A9B1-3CDD085E1F20}" dt="2021-04-16T20:27:23.730" v="1461" actId="47"/>
        <pc:sldMkLst>
          <pc:docMk/>
          <pc:sldMk cId="1151024276" sldId="304"/>
        </pc:sldMkLst>
      </pc:sldChg>
      <pc:sldChg chg="del">
        <pc:chgData name="Hancock, Bruno C" userId="9fe34390-a003-4249-b3d4-85fae8ad4a58" providerId="ADAL" clId="{44613485-5CC3-429C-A9B1-3CDD085E1F20}" dt="2021-04-16T20:27:23.730" v="1461" actId="47"/>
        <pc:sldMkLst>
          <pc:docMk/>
          <pc:sldMk cId="1352926613" sldId="305"/>
        </pc:sldMkLst>
      </pc:sldChg>
      <pc:sldChg chg="del">
        <pc:chgData name="Hancock, Bruno C" userId="9fe34390-a003-4249-b3d4-85fae8ad4a58" providerId="ADAL" clId="{44613485-5CC3-429C-A9B1-3CDD085E1F20}" dt="2021-04-16T20:27:23.730" v="1461" actId="47"/>
        <pc:sldMkLst>
          <pc:docMk/>
          <pc:sldMk cId="309494658" sldId="380"/>
        </pc:sldMkLst>
      </pc:sldChg>
      <pc:sldChg chg="del">
        <pc:chgData name="Hancock, Bruno C" userId="9fe34390-a003-4249-b3d4-85fae8ad4a58" providerId="ADAL" clId="{44613485-5CC3-429C-A9B1-3CDD085E1F20}" dt="2021-04-16T20:27:23.730" v="1461" actId="47"/>
        <pc:sldMkLst>
          <pc:docMk/>
          <pc:sldMk cId="2582546546" sldId="404"/>
        </pc:sldMkLst>
      </pc:sldChg>
      <pc:sldChg chg="del">
        <pc:chgData name="Hancock, Bruno C" userId="9fe34390-a003-4249-b3d4-85fae8ad4a58" providerId="ADAL" clId="{44613485-5CC3-429C-A9B1-3CDD085E1F20}" dt="2021-04-16T20:27:23.730" v="1461" actId="47"/>
        <pc:sldMkLst>
          <pc:docMk/>
          <pc:sldMk cId="329945419" sldId="860"/>
        </pc:sldMkLst>
      </pc:sldChg>
      <pc:sldChg chg="del">
        <pc:chgData name="Hancock, Bruno C" userId="9fe34390-a003-4249-b3d4-85fae8ad4a58" providerId="ADAL" clId="{44613485-5CC3-429C-A9B1-3CDD085E1F20}" dt="2021-04-16T20:27:23.730" v="1461" actId="47"/>
        <pc:sldMkLst>
          <pc:docMk/>
          <pc:sldMk cId="2068006272" sldId="1709"/>
        </pc:sldMkLst>
      </pc:sldChg>
      <pc:sldChg chg="del">
        <pc:chgData name="Hancock, Bruno C" userId="9fe34390-a003-4249-b3d4-85fae8ad4a58" providerId="ADAL" clId="{44613485-5CC3-429C-A9B1-3CDD085E1F20}" dt="2021-04-16T20:27:23.730" v="1461" actId="47"/>
        <pc:sldMkLst>
          <pc:docMk/>
          <pc:sldMk cId="3131719548" sldId="1858"/>
        </pc:sldMkLst>
      </pc:sldChg>
      <pc:sldChg chg="del">
        <pc:chgData name="Hancock, Bruno C" userId="9fe34390-a003-4249-b3d4-85fae8ad4a58" providerId="ADAL" clId="{44613485-5CC3-429C-A9B1-3CDD085E1F20}" dt="2021-04-16T20:27:23.730" v="1461" actId="47"/>
        <pc:sldMkLst>
          <pc:docMk/>
          <pc:sldMk cId="1729885242" sldId="1895"/>
        </pc:sldMkLst>
      </pc:sldChg>
      <pc:sldChg chg="add del">
        <pc:chgData name="Hancock, Bruno C" userId="9fe34390-a003-4249-b3d4-85fae8ad4a58" providerId="ADAL" clId="{44613485-5CC3-429C-A9B1-3CDD085E1F20}" dt="2021-04-16T15:45:20.007" v="903" actId="2696"/>
        <pc:sldMkLst>
          <pc:docMk/>
          <pc:sldMk cId="1345190451" sldId="1896"/>
        </pc:sldMkLst>
      </pc:sldChg>
      <pc:sldChg chg="modSp del mod">
        <pc:chgData name="Hancock, Bruno C" userId="9fe34390-a003-4249-b3d4-85fae8ad4a58" providerId="ADAL" clId="{44613485-5CC3-429C-A9B1-3CDD085E1F20}" dt="2021-04-16T20:27:23.730" v="1461" actId="47"/>
        <pc:sldMkLst>
          <pc:docMk/>
          <pc:sldMk cId="1719529359" sldId="1896"/>
        </pc:sldMkLst>
        <pc:spChg chg="mod">
          <ac:chgData name="Hancock, Bruno C" userId="9fe34390-a003-4249-b3d4-85fae8ad4a58" providerId="ADAL" clId="{44613485-5CC3-429C-A9B1-3CDD085E1F20}" dt="2021-04-16T15:45:41.225" v="938" actId="20577"/>
          <ac:spMkLst>
            <pc:docMk/>
            <pc:sldMk cId="1719529359" sldId="1896"/>
            <ac:spMk id="4" creationId="{DAAE1D13-7A77-4B9F-8542-850C4E72B0F7}"/>
          </ac:spMkLst>
        </pc:spChg>
        <pc:spChg chg="mod">
          <ac:chgData name="Hancock, Bruno C" userId="9fe34390-a003-4249-b3d4-85fae8ad4a58" providerId="ADAL" clId="{44613485-5CC3-429C-A9B1-3CDD085E1F20}" dt="2021-04-16T15:49:08.008" v="1366" actId="115"/>
          <ac:spMkLst>
            <pc:docMk/>
            <pc:sldMk cId="1719529359" sldId="1896"/>
            <ac:spMk id="5" creationId="{977FA011-97DF-42CF-9F89-8287DCDED58C}"/>
          </ac:spMkLst>
        </pc:spChg>
      </pc:sldChg>
      <pc:sldChg chg="new del">
        <pc:chgData name="Hancock, Bruno C" userId="9fe34390-a003-4249-b3d4-85fae8ad4a58" providerId="ADAL" clId="{44613485-5CC3-429C-A9B1-3CDD085E1F20}" dt="2021-04-16T15:45:09.417" v="901" actId="47"/>
        <pc:sldMkLst>
          <pc:docMk/>
          <pc:sldMk cId="3414846020" sldId="1896"/>
        </pc:sldMkLst>
      </pc:sldChg>
      <pc:sldMasterChg chg="del delSldLayout">
        <pc:chgData name="Hancock, Bruno C" userId="9fe34390-a003-4249-b3d4-85fae8ad4a58" providerId="ADAL" clId="{44613485-5CC3-429C-A9B1-3CDD085E1F20}" dt="2021-04-16T20:27:23.730" v="1461" actId="47"/>
        <pc:sldMasterMkLst>
          <pc:docMk/>
          <pc:sldMasterMk cId="2012017338" sldId="2147483699"/>
        </pc:sldMasterMkLst>
        <pc:sldLayoutChg chg="del">
          <pc:chgData name="Hancock, Bruno C" userId="9fe34390-a003-4249-b3d4-85fae8ad4a58" providerId="ADAL" clId="{44613485-5CC3-429C-A9B1-3CDD085E1F20}" dt="2021-04-16T20:27:23.730" v="1461" actId="47"/>
          <pc:sldLayoutMkLst>
            <pc:docMk/>
            <pc:sldMasterMk cId="2012017338" sldId="2147483699"/>
            <pc:sldLayoutMk cId="1547112241" sldId="2147483700"/>
          </pc:sldLayoutMkLst>
        </pc:sldLayoutChg>
        <pc:sldLayoutChg chg="del">
          <pc:chgData name="Hancock, Bruno C" userId="9fe34390-a003-4249-b3d4-85fae8ad4a58" providerId="ADAL" clId="{44613485-5CC3-429C-A9B1-3CDD085E1F20}" dt="2021-04-16T20:27:23.730" v="1461" actId="47"/>
          <pc:sldLayoutMkLst>
            <pc:docMk/>
            <pc:sldMasterMk cId="2012017338" sldId="2147483699"/>
            <pc:sldLayoutMk cId="3939560009" sldId="2147483701"/>
          </pc:sldLayoutMkLst>
        </pc:sldLayoutChg>
        <pc:sldLayoutChg chg="del">
          <pc:chgData name="Hancock, Bruno C" userId="9fe34390-a003-4249-b3d4-85fae8ad4a58" providerId="ADAL" clId="{44613485-5CC3-429C-A9B1-3CDD085E1F20}" dt="2021-04-16T20:27:23.730" v="1461" actId="47"/>
          <pc:sldLayoutMkLst>
            <pc:docMk/>
            <pc:sldMasterMk cId="2012017338" sldId="2147483699"/>
            <pc:sldLayoutMk cId="1082157586" sldId="2147483702"/>
          </pc:sldLayoutMkLst>
        </pc:sldLayoutChg>
        <pc:sldLayoutChg chg="del">
          <pc:chgData name="Hancock, Bruno C" userId="9fe34390-a003-4249-b3d4-85fae8ad4a58" providerId="ADAL" clId="{44613485-5CC3-429C-A9B1-3CDD085E1F20}" dt="2021-04-16T20:27:23.730" v="1461" actId="47"/>
          <pc:sldLayoutMkLst>
            <pc:docMk/>
            <pc:sldMasterMk cId="2012017338" sldId="2147483699"/>
            <pc:sldLayoutMk cId="999643566" sldId="2147483703"/>
          </pc:sldLayoutMkLst>
        </pc:sldLayoutChg>
        <pc:sldLayoutChg chg="del">
          <pc:chgData name="Hancock, Bruno C" userId="9fe34390-a003-4249-b3d4-85fae8ad4a58" providerId="ADAL" clId="{44613485-5CC3-429C-A9B1-3CDD085E1F20}" dt="2021-04-16T20:27:23.730" v="1461" actId="47"/>
          <pc:sldLayoutMkLst>
            <pc:docMk/>
            <pc:sldMasterMk cId="2012017338" sldId="2147483699"/>
            <pc:sldLayoutMk cId="239388250" sldId="2147483704"/>
          </pc:sldLayoutMkLst>
        </pc:sldLayoutChg>
        <pc:sldLayoutChg chg="del">
          <pc:chgData name="Hancock, Bruno C" userId="9fe34390-a003-4249-b3d4-85fae8ad4a58" providerId="ADAL" clId="{44613485-5CC3-429C-A9B1-3CDD085E1F20}" dt="2021-04-16T20:27:23.730" v="1461" actId="47"/>
          <pc:sldLayoutMkLst>
            <pc:docMk/>
            <pc:sldMasterMk cId="2012017338" sldId="2147483699"/>
            <pc:sldLayoutMk cId="4215877712" sldId="2147483705"/>
          </pc:sldLayoutMkLst>
        </pc:sldLayoutChg>
        <pc:sldLayoutChg chg="del">
          <pc:chgData name="Hancock, Bruno C" userId="9fe34390-a003-4249-b3d4-85fae8ad4a58" providerId="ADAL" clId="{44613485-5CC3-429C-A9B1-3CDD085E1F20}" dt="2021-04-16T20:27:23.730" v="1461" actId="47"/>
          <pc:sldLayoutMkLst>
            <pc:docMk/>
            <pc:sldMasterMk cId="2012017338" sldId="2147483699"/>
            <pc:sldLayoutMk cId="3104242945" sldId="214748370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4ED53-9185-42ED-B985-2BE1D4BCFB9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D4C52-B039-4701-BB12-64F51B66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0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4.png"/><Relationship Id="rId16" Type="http://schemas.openxmlformats.org/officeDocument/2006/relationships/image" Target="../media/image19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Relationship Id="rId1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8.png"/><Relationship Id="rId2" Type="http://schemas.openxmlformats.org/officeDocument/2006/relationships/image" Target="../media/image19.emf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4.png"/><Relationship Id="rId1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A071-7950-4201-B4B1-E02E2525A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0588B-464B-4FED-B157-CF5D0891B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61198-CC1C-4736-A49E-01E6D9E2F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ABA-9F46-40C9-AC21-EAAEF41DD4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D1CA9-1E80-4548-8160-9CA688C6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3F300-3370-4DB8-9428-0F66A2F0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D4F-6699-4FC3-9C5F-429D1AC0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1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D778-B0B9-4182-95C6-D255461E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F9515-0410-4469-B640-E3646803F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0E6C0-A98F-4018-A794-F219DB13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ABA-9F46-40C9-AC21-EAAEF41DD4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A0E5A-7DD5-403E-82C0-19C7CC1C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23C07-799E-43B3-9305-BF158199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D4F-6699-4FC3-9C5F-429D1AC0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3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11258-6A83-4B67-8010-832744A20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01059-1A43-43C4-8006-7E6335595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26DD4-818B-4D7F-AA35-C4EB7C5A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ABA-9F46-40C9-AC21-EAAEF41DD4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920A4-FBFD-4548-BCEB-74BF8F60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CE4F3-573D-4B42-B591-930222C7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D4F-6699-4FC3-9C5F-429D1AC0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now, riding, skiing&#10;&#10;Description automatically generated">
            <a:extLst>
              <a:ext uri="{FF2B5EF4-FFF2-40B4-BE49-F238E27FC236}">
                <a16:creationId xmlns:a16="http://schemas.microsoft.com/office/drawing/2014/main" id="{7F15C7A4-2311-4423-BF23-637A45FEFD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9" name="Freeform 5"/>
          <p:cNvSpPr>
            <a:spLocks noEditPoints="1"/>
          </p:cNvSpPr>
          <p:nvPr userDrawn="1"/>
        </p:nvSpPr>
        <p:spPr bwMode="auto">
          <a:xfrm>
            <a:off x="407192" y="403783"/>
            <a:ext cx="1898974" cy="855904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0" name="Group 4"/>
          <p:cNvGrpSpPr>
            <a:grpSpLocks noChangeAspect="1"/>
          </p:cNvGrpSpPr>
          <p:nvPr userDrawn="1"/>
        </p:nvGrpSpPr>
        <p:grpSpPr bwMode="auto">
          <a:xfrm>
            <a:off x="8618358" y="392133"/>
            <a:ext cx="3166280" cy="545711"/>
            <a:chOff x="3872" y="210"/>
            <a:chExt cx="1642" cy="283"/>
          </a:xfrm>
          <a:solidFill>
            <a:schemeClr val="bg1"/>
          </a:solidFill>
        </p:grpSpPr>
        <p:sp>
          <p:nvSpPr>
            <p:cNvPr id="121" name="Freeform 5"/>
            <p:cNvSpPr>
              <a:spLocks noEditPoints="1"/>
            </p:cNvSpPr>
            <p:nvPr/>
          </p:nvSpPr>
          <p:spPr bwMode="auto">
            <a:xfrm>
              <a:off x="4000" y="254"/>
              <a:ext cx="107" cy="101"/>
            </a:xfrm>
            <a:custGeom>
              <a:avLst/>
              <a:gdLst>
                <a:gd name="T0" fmla="*/ 621 w 621"/>
                <a:gd name="T1" fmla="*/ 289 h 579"/>
                <a:gd name="T2" fmla="*/ 544 w 621"/>
                <a:gd name="T3" fmla="*/ 80 h 579"/>
                <a:gd name="T4" fmla="*/ 315 w 621"/>
                <a:gd name="T5" fmla="*/ 0 h 579"/>
                <a:gd name="T6" fmla="*/ 34 w 621"/>
                <a:gd name="T7" fmla="*/ 138 h 579"/>
                <a:gd name="T8" fmla="*/ 0 w 621"/>
                <a:gd name="T9" fmla="*/ 290 h 579"/>
                <a:gd name="T10" fmla="*/ 16 w 621"/>
                <a:gd name="T11" fmla="*/ 395 h 579"/>
                <a:gd name="T12" fmla="*/ 77 w 621"/>
                <a:gd name="T13" fmla="*/ 499 h 579"/>
                <a:gd name="T14" fmla="*/ 310 w 621"/>
                <a:gd name="T15" fmla="*/ 579 h 579"/>
                <a:gd name="T16" fmla="*/ 544 w 621"/>
                <a:gd name="T17" fmla="*/ 499 h 579"/>
                <a:gd name="T18" fmla="*/ 621 w 621"/>
                <a:gd name="T19" fmla="*/ 289 h 579"/>
                <a:gd name="T20" fmla="*/ 489 w 621"/>
                <a:gd name="T21" fmla="*/ 289 h 579"/>
                <a:gd name="T22" fmla="*/ 451 w 621"/>
                <a:gd name="T23" fmla="*/ 418 h 579"/>
                <a:gd name="T24" fmla="*/ 310 w 621"/>
                <a:gd name="T25" fmla="*/ 475 h 579"/>
                <a:gd name="T26" fmla="*/ 169 w 621"/>
                <a:gd name="T27" fmla="*/ 418 h 579"/>
                <a:gd name="T28" fmla="*/ 132 w 621"/>
                <a:gd name="T29" fmla="*/ 289 h 579"/>
                <a:gd name="T30" fmla="*/ 169 w 621"/>
                <a:gd name="T31" fmla="*/ 161 h 579"/>
                <a:gd name="T32" fmla="*/ 314 w 621"/>
                <a:gd name="T33" fmla="*/ 103 h 579"/>
                <a:gd name="T34" fmla="*/ 451 w 621"/>
                <a:gd name="T35" fmla="*/ 161 h 579"/>
                <a:gd name="T36" fmla="*/ 489 w 621"/>
                <a:gd name="T37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579">
                  <a:moveTo>
                    <a:pt x="621" y="289"/>
                  </a:moveTo>
                  <a:cubicBezTo>
                    <a:pt x="621" y="201"/>
                    <a:pt x="595" y="131"/>
                    <a:pt x="544" y="80"/>
                  </a:cubicBezTo>
                  <a:cubicBezTo>
                    <a:pt x="490" y="26"/>
                    <a:pt x="414" y="0"/>
                    <a:pt x="315" y="0"/>
                  </a:cubicBezTo>
                  <a:cubicBezTo>
                    <a:pt x="175" y="0"/>
                    <a:pt x="82" y="46"/>
                    <a:pt x="34" y="138"/>
                  </a:cubicBezTo>
                  <a:cubicBezTo>
                    <a:pt x="12" y="183"/>
                    <a:pt x="0" y="234"/>
                    <a:pt x="0" y="290"/>
                  </a:cubicBezTo>
                  <a:cubicBezTo>
                    <a:pt x="0" y="326"/>
                    <a:pt x="5" y="361"/>
                    <a:pt x="16" y="395"/>
                  </a:cubicBezTo>
                  <a:cubicBezTo>
                    <a:pt x="29" y="437"/>
                    <a:pt x="49" y="471"/>
                    <a:pt x="77" y="499"/>
                  </a:cubicBezTo>
                  <a:cubicBezTo>
                    <a:pt x="130" y="552"/>
                    <a:pt x="208" y="579"/>
                    <a:pt x="310" y="579"/>
                  </a:cubicBezTo>
                  <a:cubicBezTo>
                    <a:pt x="413" y="579"/>
                    <a:pt x="491" y="552"/>
                    <a:pt x="544" y="499"/>
                  </a:cubicBezTo>
                  <a:cubicBezTo>
                    <a:pt x="595" y="447"/>
                    <a:pt x="621" y="377"/>
                    <a:pt x="621" y="289"/>
                  </a:cubicBezTo>
                  <a:moveTo>
                    <a:pt x="489" y="289"/>
                  </a:moveTo>
                  <a:cubicBezTo>
                    <a:pt x="489" y="343"/>
                    <a:pt x="476" y="385"/>
                    <a:pt x="451" y="418"/>
                  </a:cubicBezTo>
                  <a:cubicBezTo>
                    <a:pt x="421" y="456"/>
                    <a:pt x="374" y="475"/>
                    <a:pt x="310" y="475"/>
                  </a:cubicBezTo>
                  <a:cubicBezTo>
                    <a:pt x="246" y="475"/>
                    <a:pt x="199" y="456"/>
                    <a:pt x="169" y="418"/>
                  </a:cubicBezTo>
                  <a:cubicBezTo>
                    <a:pt x="145" y="385"/>
                    <a:pt x="132" y="343"/>
                    <a:pt x="132" y="289"/>
                  </a:cubicBezTo>
                  <a:cubicBezTo>
                    <a:pt x="132" y="236"/>
                    <a:pt x="145" y="193"/>
                    <a:pt x="169" y="161"/>
                  </a:cubicBezTo>
                  <a:cubicBezTo>
                    <a:pt x="199" y="122"/>
                    <a:pt x="247" y="103"/>
                    <a:pt x="314" y="103"/>
                  </a:cubicBezTo>
                  <a:cubicBezTo>
                    <a:pt x="376" y="103"/>
                    <a:pt x="421" y="122"/>
                    <a:pt x="451" y="161"/>
                  </a:cubicBezTo>
                  <a:cubicBezTo>
                    <a:pt x="476" y="193"/>
                    <a:pt x="489" y="236"/>
                    <a:pt x="489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6"/>
            <p:cNvSpPr>
              <a:spLocks/>
            </p:cNvSpPr>
            <p:nvPr/>
          </p:nvSpPr>
          <p:spPr bwMode="auto">
            <a:xfrm>
              <a:off x="4124" y="210"/>
              <a:ext cx="97" cy="142"/>
            </a:xfrm>
            <a:custGeom>
              <a:avLst/>
              <a:gdLst>
                <a:gd name="T0" fmla="*/ 130 w 560"/>
                <a:gd name="T1" fmla="*/ 819 h 819"/>
                <a:gd name="T2" fmla="*/ 130 w 560"/>
                <a:gd name="T3" fmla="*/ 466 h 819"/>
                <a:gd name="T4" fmla="*/ 199 w 560"/>
                <a:gd name="T5" fmla="*/ 405 h 819"/>
                <a:gd name="T6" fmla="*/ 328 w 560"/>
                <a:gd name="T7" fmla="*/ 362 h 819"/>
                <a:gd name="T8" fmla="*/ 414 w 560"/>
                <a:gd name="T9" fmla="*/ 397 h 819"/>
                <a:gd name="T10" fmla="*/ 431 w 560"/>
                <a:gd name="T11" fmla="*/ 485 h 819"/>
                <a:gd name="T12" fmla="*/ 431 w 560"/>
                <a:gd name="T13" fmla="*/ 819 h 819"/>
                <a:gd name="T14" fmla="*/ 560 w 560"/>
                <a:gd name="T15" fmla="*/ 819 h 819"/>
                <a:gd name="T16" fmla="*/ 560 w 560"/>
                <a:gd name="T17" fmla="*/ 474 h 819"/>
                <a:gd name="T18" fmla="*/ 538 w 560"/>
                <a:gd name="T19" fmla="*/ 333 h 819"/>
                <a:gd name="T20" fmla="*/ 358 w 560"/>
                <a:gd name="T21" fmla="*/ 256 h 819"/>
                <a:gd name="T22" fmla="*/ 130 w 560"/>
                <a:gd name="T23" fmla="*/ 338 h 819"/>
                <a:gd name="T24" fmla="*/ 130 w 560"/>
                <a:gd name="T25" fmla="*/ 0 h 819"/>
                <a:gd name="T26" fmla="*/ 0 w 560"/>
                <a:gd name="T27" fmla="*/ 37 h 819"/>
                <a:gd name="T28" fmla="*/ 0 w 560"/>
                <a:gd name="T29" fmla="*/ 819 h 819"/>
                <a:gd name="T30" fmla="*/ 130 w 560"/>
                <a:gd name="T31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819">
                  <a:moveTo>
                    <a:pt x="130" y="819"/>
                  </a:moveTo>
                  <a:cubicBezTo>
                    <a:pt x="130" y="466"/>
                    <a:pt x="130" y="466"/>
                    <a:pt x="130" y="466"/>
                  </a:cubicBezTo>
                  <a:cubicBezTo>
                    <a:pt x="144" y="446"/>
                    <a:pt x="167" y="425"/>
                    <a:pt x="199" y="405"/>
                  </a:cubicBezTo>
                  <a:cubicBezTo>
                    <a:pt x="245" y="377"/>
                    <a:pt x="288" y="362"/>
                    <a:pt x="328" y="362"/>
                  </a:cubicBezTo>
                  <a:cubicBezTo>
                    <a:pt x="371" y="362"/>
                    <a:pt x="400" y="374"/>
                    <a:pt x="414" y="397"/>
                  </a:cubicBezTo>
                  <a:cubicBezTo>
                    <a:pt x="425" y="414"/>
                    <a:pt x="431" y="443"/>
                    <a:pt x="431" y="485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560" y="819"/>
                    <a:pt x="560" y="819"/>
                    <a:pt x="560" y="819"/>
                  </a:cubicBezTo>
                  <a:cubicBezTo>
                    <a:pt x="560" y="474"/>
                    <a:pt x="560" y="474"/>
                    <a:pt x="560" y="474"/>
                  </a:cubicBezTo>
                  <a:cubicBezTo>
                    <a:pt x="560" y="408"/>
                    <a:pt x="553" y="361"/>
                    <a:pt x="538" y="333"/>
                  </a:cubicBezTo>
                  <a:cubicBezTo>
                    <a:pt x="511" y="281"/>
                    <a:pt x="451" y="256"/>
                    <a:pt x="358" y="256"/>
                  </a:cubicBezTo>
                  <a:cubicBezTo>
                    <a:pt x="276" y="256"/>
                    <a:pt x="200" y="283"/>
                    <a:pt x="130" y="33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819"/>
                    <a:pt x="0" y="819"/>
                    <a:pt x="0" y="819"/>
                  </a:cubicBezTo>
                  <a:lnTo>
                    <a:pt x="13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7"/>
            <p:cNvSpPr>
              <a:spLocks/>
            </p:cNvSpPr>
            <p:nvPr/>
          </p:nvSpPr>
          <p:spPr bwMode="auto">
            <a:xfrm>
              <a:off x="4240" y="254"/>
              <a:ext cx="97" cy="98"/>
            </a:xfrm>
            <a:custGeom>
              <a:avLst/>
              <a:gdLst>
                <a:gd name="T0" fmla="*/ 129 w 559"/>
                <a:gd name="T1" fmla="*/ 563 h 563"/>
                <a:gd name="T2" fmla="*/ 129 w 559"/>
                <a:gd name="T3" fmla="*/ 210 h 563"/>
                <a:gd name="T4" fmla="*/ 200 w 559"/>
                <a:gd name="T5" fmla="*/ 150 h 563"/>
                <a:gd name="T6" fmla="*/ 329 w 559"/>
                <a:gd name="T7" fmla="*/ 106 h 563"/>
                <a:gd name="T8" fmla="*/ 414 w 559"/>
                <a:gd name="T9" fmla="*/ 141 h 563"/>
                <a:gd name="T10" fmla="*/ 430 w 559"/>
                <a:gd name="T11" fmla="*/ 228 h 563"/>
                <a:gd name="T12" fmla="*/ 430 w 559"/>
                <a:gd name="T13" fmla="*/ 563 h 563"/>
                <a:gd name="T14" fmla="*/ 559 w 559"/>
                <a:gd name="T15" fmla="*/ 563 h 563"/>
                <a:gd name="T16" fmla="*/ 559 w 559"/>
                <a:gd name="T17" fmla="*/ 218 h 563"/>
                <a:gd name="T18" fmla="*/ 538 w 559"/>
                <a:gd name="T19" fmla="*/ 77 h 563"/>
                <a:gd name="T20" fmla="*/ 358 w 559"/>
                <a:gd name="T21" fmla="*/ 0 h 563"/>
                <a:gd name="T22" fmla="*/ 122 w 559"/>
                <a:gd name="T23" fmla="*/ 92 h 563"/>
                <a:gd name="T24" fmla="*/ 122 w 559"/>
                <a:gd name="T25" fmla="*/ 16 h 563"/>
                <a:gd name="T26" fmla="*/ 0 w 559"/>
                <a:gd name="T27" fmla="*/ 16 h 563"/>
                <a:gd name="T28" fmla="*/ 0 w 559"/>
                <a:gd name="T29" fmla="*/ 563 h 563"/>
                <a:gd name="T30" fmla="*/ 129 w 559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563">
                  <a:moveTo>
                    <a:pt x="129" y="563"/>
                  </a:moveTo>
                  <a:cubicBezTo>
                    <a:pt x="129" y="210"/>
                    <a:pt x="129" y="210"/>
                    <a:pt x="129" y="210"/>
                  </a:cubicBezTo>
                  <a:cubicBezTo>
                    <a:pt x="145" y="189"/>
                    <a:pt x="168" y="169"/>
                    <a:pt x="200" y="150"/>
                  </a:cubicBezTo>
                  <a:cubicBezTo>
                    <a:pt x="247" y="121"/>
                    <a:pt x="290" y="106"/>
                    <a:pt x="329" y="106"/>
                  </a:cubicBezTo>
                  <a:cubicBezTo>
                    <a:pt x="370" y="106"/>
                    <a:pt x="399" y="118"/>
                    <a:pt x="414" y="141"/>
                  </a:cubicBezTo>
                  <a:cubicBezTo>
                    <a:pt x="425" y="157"/>
                    <a:pt x="430" y="186"/>
                    <a:pt x="430" y="228"/>
                  </a:cubicBezTo>
                  <a:cubicBezTo>
                    <a:pt x="430" y="563"/>
                    <a:pt x="430" y="563"/>
                    <a:pt x="430" y="563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9" y="218"/>
                    <a:pt x="559" y="218"/>
                    <a:pt x="559" y="218"/>
                  </a:cubicBezTo>
                  <a:cubicBezTo>
                    <a:pt x="559" y="151"/>
                    <a:pt x="552" y="105"/>
                    <a:pt x="538" y="77"/>
                  </a:cubicBezTo>
                  <a:cubicBezTo>
                    <a:pt x="511" y="25"/>
                    <a:pt x="451" y="0"/>
                    <a:pt x="358" y="0"/>
                  </a:cubicBezTo>
                  <a:cubicBezTo>
                    <a:pt x="269" y="0"/>
                    <a:pt x="191" y="30"/>
                    <a:pt x="122" y="9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63"/>
                    <a:pt x="0" y="563"/>
                    <a:pt x="0" y="563"/>
                  </a:cubicBezTo>
                  <a:lnTo>
                    <a:pt x="129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8"/>
            <p:cNvSpPr>
              <a:spLocks/>
            </p:cNvSpPr>
            <p:nvPr/>
          </p:nvSpPr>
          <p:spPr bwMode="auto">
            <a:xfrm>
              <a:off x="4353" y="254"/>
              <a:ext cx="85" cy="101"/>
            </a:xfrm>
            <a:custGeom>
              <a:avLst/>
              <a:gdLst>
                <a:gd name="T0" fmla="*/ 235 w 492"/>
                <a:gd name="T1" fmla="*/ 579 h 579"/>
                <a:gd name="T2" fmla="*/ 492 w 492"/>
                <a:gd name="T3" fmla="*/ 407 h 579"/>
                <a:gd name="T4" fmla="*/ 476 w 492"/>
                <a:gd name="T5" fmla="*/ 338 h 579"/>
                <a:gd name="T6" fmla="*/ 421 w 492"/>
                <a:gd name="T7" fmla="*/ 284 h 579"/>
                <a:gd name="T8" fmla="*/ 232 w 492"/>
                <a:gd name="T9" fmla="*/ 214 h 579"/>
                <a:gd name="T10" fmla="*/ 175 w 492"/>
                <a:gd name="T11" fmla="*/ 188 h 579"/>
                <a:gd name="T12" fmla="*/ 161 w 492"/>
                <a:gd name="T13" fmla="*/ 158 h 579"/>
                <a:gd name="T14" fmla="*/ 262 w 492"/>
                <a:gd name="T15" fmla="*/ 103 h 579"/>
                <a:gd name="T16" fmla="*/ 423 w 492"/>
                <a:gd name="T17" fmla="*/ 133 h 579"/>
                <a:gd name="T18" fmla="*/ 451 w 492"/>
                <a:gd name="T19" fmla="*/ 26 h 579"/>
                <a:gd name="T20" fmla="*/ 255 w 492"/>
                <a:gd name="T21" fmla="*/ 0 h 579"/>
                <a:gd name="T22" fmla="*/ 91 w 492"/>
                <a:gd name="T23" fmla="*/ 37 h 579"/>
                <a:gd name="T24" fmla="*/ 29 w 492"/>
                <a:gd name="T25" fmla="*/ 158 h 579"/>
                <a:gd name="T26" fmla="*/ 79 w 492"/>
                <a:gd name="T27" fmla="*/ 264 h 579"/>
                <a:gd name="T28" fmla="*/ 226 w 492"/>
                <a:gd name="T29" fmla="*/ 329 h 579"/>
                <a:gd name="T30" fmla="*/ 299 w 492"/>
                <a:gd name="T31" fmla="*/ 353 h 579"/>
                <a:gd name="T32" fmla="*/ 341 w 492"/>
                <a:gd name="T33" fmla="*/ 372 h 579"/>
                <a:gd name="T34" fmla="*/ 360 w 492"/>
                <a:gd name="T35" fmla="*/ 409 h 579"/>
                <a:gd name="T36" fmla="*/ 232 w 492"/>
                <a:gd name="T37" fmla="*/ 475 h 579"/>
                <a:gd name="T38" fmla="*/ 34 w 492"/>
                <a:gd name="T39" fmla="*/ 428 h 579"/>
                <a:gd name="T40" fmla="*/ 0 w 492"/>
                <a:gd name="T41" fmla="*/ 539 h 579"/>
                <a:gd name="T42" fmla="*/ 235 w 492"/>
                <a:gd name="T43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2" h="579">
                  <a:moveTo>
                    <a:pt x="235" y="579"/>
                  </a:moveTo>
                  <a:cubicBezTo>
                    <a:pt x="406" y="579"/>
                    <a:pt x="492" y="521"/>
                    <a:pt x="492" y="407"/>
                  </a:cubicBezTo>
                  <a:cubicBezTo>
                    <a:pt x="492" y="380"/>
                    <a:pt x="486" y="357"/>
                    <a:pt x="476" y="338"/>
                  </a:cubicBezTo>
                  <a:cubicBezTo>
                    <a:pt x="465" y="318"/>
                    <a:pt x="447" y="300"/>
                    <a:pt x="421" y="284"/>
                  </a:cubicBezTo>
                  <a:cubicBezTo>
                    <a:pt x="394" y="269"/>
                    <a:pt x="332" y="246"/>
                    <a:pt x="232" y="214"/>
                  </a:cubicBezTo>
                  <a:cubicBezTo>
                    <a:pt x="204" y="206"/>
                    <a:pt x="185" y="197"/>
                    <a:pt x="175" y="188"/>
                  </a:cubicBezTo>
                  <a:cubicBezTo>
                    <a:pt x="166" y="180"/>
                    <a:pt x="161" y="170"/>
                    <a:pt x="161" y="158"/>
                  </a:cubicBezTo>
                  <a:cubicBezTo>
                    <a:pt x="161" y="121"/>
                    <a:pt x="195" y="103"/>
                    <a:pt x="262" y="103"/>
                  </a:cubicBezTo>
                  <a:cubicBezTo>
                    <a:pt x="317" y="103"/>
                    <a:pt x="370" y="113"/>
                    <a:pt x="423" y="133"/>
                  </a:cubicBezTo>
                  <a:cubicBezTo>
                    <a:pt x="451" y="26"/>
                    <a:pt x="451" y="26"/>
                    <a:pt x="451" y="26"/>
                  </a:cubicBezTo>
                  <a:cubicBezTo>
                    <a:pt x="388" y="8"/>
                    <a:pt x="323" y="0"/>
                    <a:pt x="255" y="0"/>
                  </a:cubicBezTo>
                  <a:cubicBezTo>
                    <a:pt x="185" y="0"/>
                    <a:pt x="130" y="12"/>
                    <a:pt x="91" y="37"/>
                  </a:cubicBezTo>
                  <a:cubicBezTo>
                    <a:pt x="50" y="63"/>
                    <a:pt x="29" y="104"/>
                    <a:pt x="29" y="158"/>
                  </a:cubicBezTo>
                  <a:cubicBezTo>
                    <a:pt x="29" y="205"/>
                    <a:pt x="45" y="240"/>
                    <a:pt x="79" y="264"/>
                  </a:cubicBezTo>
                  <a:cubicBezTo>
                    <a:pt x="110" y="286"/>
                    <a:pt x="159" y="308"/>
                    <a:pt x="226" y="329"/>
                  </a:cubicBezTo>
                  <a:cubicBezTo>
                    <a:pt x="299" y="353"/>
                    <a:pt x="299" y="353"/>
                    <a:pt x="299" y="353"/>
                  </a:cubicBezTo>
                  <a:cubicBezTo>
                    <a:pt x="315" y="357"/>
                    <a:pt x="329" y="364"/>
                    <a:pt x="341" y="372"/>
                  </a:cubicBezTo>
                  <a:cubicBezTo>
                    <a:pt x="353" y="381"/>
                    <a:pt x="360" y="393"/>
                    <a:pt x="360" y="409"/>
                  </a:cubicBezTo>
                  <a:cubicBezTo>
                    <a:pt x="360" y="453"/>
                    <a:pt x="317" y="475"/>
                    <a:pt x="232" y="475"/>
                  </a:cubicBezTo>
                  <a:cubicBezTo>
                    <a:pt x="163" y="475"/>
                    <a:pt x="97" y="460"/>
                    <a:pt x="34" y="428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3" y="565"/>
                    <a:pt x="141" y="579"/>
                    <a:pt x="235" y="5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9"/>
            <p:cNvSpPr>
              <a:spLocks noEditPoints="1"/>
            </p:cNvSpPr>
            <p:nvPr/>
          </p:nvSpPr>
          <p:spPr bwMode="auto">
            <a:xfrm>
              <a:off x="4452" y="254"/>
              <a:ext cx="107" cy="101"/>
            </a:xfrm>
            <a:custGeom>
              <a:avLst/>
              <a:gdLst>
                <a:gd name="T0" fmla="*/ 621 w 621"/>
                <a:gd name="T1" fmla="*/ 289 h 579"/>
                <a:gd name="T2" fmla="*/ 543 w 621"/>
                <a:gd name="T3" fmla="*/ 80 h 579"/>
                <a:gd name="T4" fmla="*/ 315 w 621"/>
                <a:gd name="T5" fmla="*/ 0 h 579"/>
                <a:gd name="T6" fmla="*/ 34 w 621"/>
                <a:gd name="T7" fmla="*/ 138 h 579"/>
                <a:gd name="T8" fmla="*/ 0 w 621"/>
                <a:gd name="T9" fmla="*/ 290 h 579"/>
                <a:gd name="T10" fmla="*/ 16 w 621"/>
                <a:gd name="T11" fmla="*/ 395 h 579"/>
                <a:gd name="T12" fmla="*/ 77 w 621"/>
                <a:gd name="T13" fmla="*/ 499 h 579"/>
                <a:gd name="T14" fmla="*/ 310 w 621"/>
                <a:gd name="T15" fmla="*/ 579 h 579"/>
                <a:gd name="T16" fmla="*/ 543 w 621"/>
                <a:gd name="T17" fmla="*/ 499 h 579"/>
                <a:gd name="T18" fmla="*/ 621 w 621"/>
                <a:gd name="T19" fmla="*/ 289 h 579"/>
                <a:gd name="T20" fmla="*/ 488 w 621"/>
                <a:gd name="T21" fmla="*/ 289 h 579"/>
                <a:gd name="T22" fmla="*/ 451 w 621"/>
                <a:gd name="T23" fmla="*/ 418 h 579"/>
                <a:gd name="T24" fmla="*/ 310 w 621"/>
                <a:gd name="T25" fmla="*/ 475 h 579"/>
                <a:gd name="T26" fmla="*/ 169 w 621"/>
                <a:gd name="T27" fmla="*/ 418 h 579"/>
                <a:gd name="T28" fmla="*/ 132 w 621"/>
                <a:gd name="T29" fmla="*/ 289 h 579"/>
                <a:gd name="T30" fmla="*/ 169 w 621"/>
                <a:gd name="T31" fmla="*/ 161 h 579"/>
                <a:gd name="T32" fmla="*/ 314 w 621"/>
                <a:gd name="T33" fmla="*/ 103 h 579"/>
                <a:gd name="T34" fmla="*/ 451 w 621"/>
                <a:gd name="T35" fmla="*/ 161 h 579"/>
                <a:gd name="T36" fmla="*/ 488 w 621"/>
                <a:gd name="T37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579">
                  <a:moveTo>
                    <a:pt x="621" y="289"/>
                  </a:moveTo>
                  <a:cubicBezTo>
                    <a:pt x="621" y="201"/>
                    <a:pt x="595" y="131"/>
                    <a:pt x="543" y="80"/>
                  </a:cubicBezTo>
                  <a:cubicBezTo>
                    <a:pt x="490" y="26"/>
                    <a:pt x="414" y="0"/>
                    <a:pt x="315" y="0"/>
                  </a:cubicBezTo>
                  <a:cubicBezTo>
                    <a:pt x="175" y="0"/>
                    <a:pt x="82" y="46"/>
                    <a:pt x="34" y="138"/>
                  </a:cubicBezTo>
                  <a:cubicBezTo>
                    <a:pt x="11" y="183"/>
                    <a:pt x="0" y="234"/>
                    <a:pt x="0" y="290"/>
                  </a:cubicBezTo>
                  <a:cubicBezTo>
                    <a:pt x="0" y="326"/>
                    <a:pt x="5" y="361"/>
                    <a:pt x="16" y="395"/>
                  </a:cubicBezTo>
                  <a:cubicBezTo>
                    <a:pt x="29" y="437"/>
                    <a:pt x="49" y="471"/>
                    <a:pt x="77" y="499"/>
                  </a:cubicBezTo>
                  <a:cubicBezTo>
                    <a:pt x="130" y="552"/>
                    <a:pt x="208" y="579"/>
                    <a:pt x="310" y="579"/>
                  </a:cubicBezTo>
                  <a:cubicBezTo>
                    <a:pt x="413" y="579"/>
                    <a:pt x="490" y="552"/>
                    <a:pt x="543" y="499"/>
                  </a:cubicBezTo>
                  <a:cubicBezTo>
                    <a:pt x="595" y="447"/>
                    <a:pt x="621" y="377"/>
                    <a:pt x="621" y="289"/>
                  </a:cubicBezTo>
                  <a:moveTo>
                    <a:pt x="488" y="289"/>
                  </a:moveTo>
                  <a:cubicBezTo>
                    <a:pt x="488" y="343"/>
                    <a:pt x="476" y="385"/>
                    <a:pt x="451" y="418"/>
                  </a:cubicBezTo>
                  <a:cubicBezTo>
                    <a:pt x="421" y="456"/>
                    <a:pt x="374" y="475"/>
                    <a:pt x="310" y="475"/>
                  </a:cubicBezTo>
                  <a:cubicBezTo>
                    <a:pt x="246" y="475"/>
                    <a:pt x="199" y="456"/>
                    <a:pt x="169" y="418"/>
                  </a:cubicBezTo>
                  <a:cubicBezTo>
                    <a:pt x="144" y="385"/>
                    <a:pt x="132" y="343"/>
                    <a:pt x="132" y="289"/>
                  </a:cubicBezTo>
                  <a:cubicBezTo>
                    <a:pt x="132" y="236"/>
                    <a:pt x="144" y="193"/>
                    <a:pt x="169" y="161"/>
                  </a:cubicBezTo>
                  <a:cubicBezTo>
                    <a:pt x="199" y="122"/>
                    <a:pt x="247" y="103"/>
                    <a:pt x="314" y="103"/>
                  </a:cubicBezTo>
                  <a:cubicBezTo>
                    <a:pt x="375" y="103"/>
                    <a:pt x="421" y="122"/>
                    <a:pt x="451" y="161"/>
                  </a:cubicBezTo>
                  <a:cubicBezTo>
                    <a:pt x="476" y="193"/>
                    <a:pt x="488" y="236"/>
                    <a:pt x="488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10"/>
            <p:cNvSpPr>
              <a:spLocks/>
            </p:cNvSpPr>
            <p:nvPr/>
          </p:nvSpPr>
          <p:spPr bwMode="auto">
            <a:xfrm>
              <a:off x="4576" y="254"/>
              <a:ext cx="96" cy="98"/>
            </a:xfrm>
            <a:custGeom>
              <a:avLst/>
              <a:gdLst>
                <a:gd name="T0" fmla="*/ 129 w 559"/>
                <a:gd name="T1" fmla="*/ 563 h 563"/>
                <a:gd name="T2" fmla="*/ 129 w 559"/>
                <a:gd name="T3" fmla="*/ 210 h 563"/>
                <a:gd name="T4" fmla="*/ 200 w 559"/>
                <a:gd name="T5" fmla="*/ 150 h 563"/>
                <a:gd name="T6" fmla="*/ 328 w 559"/>
                <a:gd name="T7" fmla="*/ 106 h 563"/>
                <a:gd name="T8" fmla="*/ 414 w 559"/>
                <a:gd name="T9" fmla="*/ 141 h 563"/>
                <a:gd name="T10" fmla="*/ 430 w 559"/>
                <a:gd name="T11" fmla="*/ 228 h 563"/>
                <a:gd name="T12" fmla="*/ 430 w 559"/>
                <a:gd name="T13" fmla="*/ 563 h 563"/>
                <a:gd name="T14" fmla="*/ 559 w 559"/>
                <a:gd name="T15" fmla="*/ 563 h 563"/>
                <a:gd name="T16" fmla="*/ 559 w 559"/>
                <a:gd name="T17" fmla="*/ 218 h 563"/>
                <a:gd name="T18" fmla="*/ 538 w 559"/>
                <a:gd name="T19" fmla="*/ 77 h 563"/>
                <a:gd name="T20" fmla="*/ 358 w 559"/>
                <a:gd name="T21" fmla="*/ 0 h 563"/>
                <a:gd name="T22" fmla="*/ 122 w 559"/>
                <a:gd name="T23" fmla="*/ 92 h 563"/>
                <a:gd name="T24" fmla="*/ 122 w 559"/>
                <a:gd name="T25" fmla="*/ 16 h 563"/>
                <a:gd name="T26" fmla="*/ 0 w 559"/>
                <a:gd name="T27" fmla="*/ 16 h 563"/>
                <a:gd name="T28" fmla="*/ 0 w 559"/>
                <a:gd name="T29" fmla="*/ 563 h 563"/>
                <a:gd name="T30" fmla="*/ 129 w 559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563">
                  <a:moveTo>
                    <a:pt x="129" y="563"/>
                  </a:moveTo>
                  <a:cubicBezTo>
                    <a:pt x="129" y="210"/>
                    <a:pt x="129" y="210"/>
                    <a:pt x="129" y="210"/>
                  </a:cubicBezTo>
                  <a:cubicBezTo>
                    <a:pt x="145" y="189"/>
                    <a:pt x="168" y="169"/>
                    <a:pt x="200" y="150"/>
                  </a:cubicBezTo>
                  <a:cubicBezTo>
                    <a:pt x="247" y="121"/>
                    <a:pt x="290" y="106"/>
                    <a:pt x="328" y="106"/>
                  </a:cubicBezTo>
                  <a:cubicBezTo>
                    <a:pt x="370" y="106"/>
                    <a:pt x="399" y="118"/>
                    <a:pt x="414" y="141"/>
                  </a:cubicBezTo>
                  <a:cubicBezTo>
                    <a:pt x="425" y="157"/>
                    <a:pt x="430" y="186"/>
                    <a:pt x="430" y="228"/>
                  </a:cubicBezTo>
                  <a:cubicBezTo>
                    <a:pt x="430" y="563"/>
                    <a:pt x="430" y="563"/>
                    <a:pt x="430" y="563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9" y="218"/>
                    <a:pt x="559" y="218"/>
                    <a:pt x="559" y="218"/>
                  </a:cubicBezTo>
                  <a:cubicBezTo>
                    <a:pt x="559" y="151"/>
                    <a:pt x="552" y="105"/>
                    <a:pt x="538" y="77"/>
                  </a:cubicBezTo>
                  <a:cubicBezTo>
                    <a:pt x="511" y="25"/>
                    <a:pt x="451" y="0"/>
                    <a:pt x="358" y="0"/>
                  </a:cubicBezTo>
                  <a:cubicBezTo>
                    <a:pt x="269" y="0"/>
                    <a:pt x="191" y="30"/>
                    <a:pt x="122" y="9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63"/>
                    <a:pt x="0" y="563"/>
                    <a:pt x="0" y="563"/>
                  </a:cubicBezTo>
                  <a:lnTo>
                    <a:pt x="129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11"/>
            <p:cNvSpPr>
              <a:spLocks/>
            </p:cNvSpPr>
            <p:nvPr/>
          </p:nvSpPr>
          <p:spPr bwMode="auto">
            <a:xfrm>
              <a:off x="4741" y="217"/>
              <a:ext cx="151" cy="135"/>
            </a:xfrm>
            <a:custGeom>
              <a:avLst/>
              <a:gdLst>
                <a:gd name="T0" fmla="*/ 22 w 151"/>
                <a:gd name="T1" fmla="*/ 135 h 135"/>
                <a:gd name="T2" fmla="*/ 22 w 151"/>
                <a:gd name="T3" fmla="*/ 38 h 135"/>
                <a:gd name="T4" fmla="*/ 68 w 151"/>
                <a:gd name="T5" fmla="*/ 135 h 135"/>
                <a:gd name="T6" fmla="*/ 83 w 151"/>
                <a:gd name="T7" fmla="*/ 135 h 135"/>
                <a:gd name="T8" fmla="*/ 129 w 151"/>
                <a:gd name="T9" fmla="*/ 38 h 135"/>
                <a:gd name="T10" fmla="*/ 129 w 151"/>
                <a:gd name="T11" fmla="*/ 135 h 135"/>
                <a:gd name="T12" fmla="*/ 151 w 151"/>
                <a:gd name="T13" fmla="*/ 135 h 135"/>
                <a:gd name="T14" fmla="*/ 151 w 151"/>
                <a:gd name="T15" fmla="*/ 0 h 135"/>
                <a:gd name="T16" fmla="*/ 126 w 151"/>
                <a:gd name="T17" fmla="*/ 0 h 135"/>
                <a:gd name="T18" fmla="*/ 76 w 151"/>
                <a:gd name="T19" fmla="*/ 106 h 135"/>
                <a:gd name="T20" fmla="*/ 24 w 151"/>
                <a:gd name="T21" fmla="*/ 0 h 135"/>
                <a:gd name="T22" fmla="*/ 0 w 151"/>
                <a:gd name="T23" fmla="*/ 0 h 135"/>
                <a:gd name="T24" fmla="*/ 0 w 151"/>
                <a:gd name="T25" fmla="*/ 135 h 135"/>
                <a:gd name="T26" fmla="*/ 22 w 151"/>
                <a:gd name="T2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35">
                  <a:moveTo>
                    <a:pt x="22" y="135"/>
                  </a:moveTo>
                  <a:lnTo>
                    <a:pt x="22" y="38"/>
                  </a:lnTo>
                  <a:lnTo>
                    <a:pt x="68" y="135"/>
                  </a:lnTo>
                  <a:lnTo>
                    <a:pt x="83" y="135"/>
                  </a:lnTo>
                  <a:lnTo>
                    <a:pt x="129" y="38"/>
                  </a:lnTo>
                  <a:lnTo>
                    <a:pt x="129" y="135"/>
                  </a:lnTo>
                  <a:lnTo>
                    <a:pt x="151" y="135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76" y="10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22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12"/>
            <p:cNvSpPr>
              <a:spLocks noEditPoints="1"/>
            </p:cNvSpPr>
            <p:nvPr/>
          </p:nvSpPr>
          <p:spPr bwMode="auto">
            <a:xfrm>
              <a:off x="4910" y="254"/>
              <a:ext cx="94" cy="101"/>
            </a:xfrm>
            <a:custGeom>
              <a:avLst/>
              <a:gdLst>
                <a:gd name="T0" fmla="*/ 541 w 541"/>
                <a:gd name="T1" fmla="*/ 563 h 579"/>
                <a:gd name="T2" fmla="*/ 541 w 541"/>
                <a:gd name="T3" fmla="*/ 229 h 579"/>
                <a:gd name="T4" fmla="*/ 540 w 541"/>
                <a:gd name="T5" fmla="*/ 164 h 579"/>
                <a:gd name="T6" fmla="*/ 518 w 541"/>
                <a:gd name="T7" fmla="*/ 81 h 579"/>
                <a:gd name="T8" fmla="*/ 292 w 541"/>
                <a:gd name="T9" fmla="*/ 0 h 579"/>
                <a:gd name="T10" fmla="*/ 173 w 541"/>
                <a:gd name="T11" fmla="*/ 9 h 579"/>
                <a:gd name="T12" fmla="*/ 74 w 541"/>
                <a:gd name="T13" fmla="*/ 34 h 579"/>
                <a:gd name="T14" fmla="*/ 46 w 541"/>
                <a:gd name="T15" fmla="*/ 42 h 579"/>
                <a:gd name="T16" fmla="*/ 78 w 541"/>
                <a:gd name="T17" fmla="*/ 148 h 579"/>
                <a:gd name="T18" fmla="*/ 276 w 541"/>
                <a:gd name="T19" fmla="*/ 103 h 579"/>
                <a:gd name="T20" fmla="*/ 385 w 541"/>
                <a:gd name="T21" fmla="*/ 128 h 579"/>
                <a:gd name="T22" fmla="*/ 409 w 541"/>
                <a:gd name="T23" fmla="*/ 192 h 579"/>
                <a:gd name="T24" fmla="*/ 409 w 541"/>
                <a:gd name="T25" fmla="*/ 213 h 579"/>
                <a:gd name="T26" fmla="*/ 305 w 541"/>
                <a:gd name="T27" fmla="*/ 217 h 579"/>
                <a:gd name="T28" fmla="*/ 83 w 541"/>
                <a:gd name="T29" fmla="*/ 265 h 579"/>
                <a:gd name="T30" fmla="*/ 0 w 541"/>
                <a:gd name="T31" fmla="*/ 414 h 579"/>
                <a:gd name="T32" fmla="*/ 208 w 541"/>
                <a:gd name="T33" fmla="*/ 579 h 579"/>
                <a:gd name="T34" fmla="*/ 421 w 541"/>
                <a:gd name="T35" fmla="*/ 505 h 579"/>
                <a:gd name="T36" fmla="*/ 421 w 541"/>
                <a:gd name="T37" fmla="*/ 563 h 579"/>
                <a:gd name="T38" fmla="*/ 541 w 541"/>
                <a:gd name="T39" fmla="*/ 563 h 579"/>
                <a:gd name="T40" fmla="*/ 411 w 541"/>
                <a:gd name="T41" fmla="*/ 368 h 579"/>
                <a:gd name="T42" fmla="*/ 408 w 541"/>
                <a:gd name="T43" fmla="*/ 398 h 579"/>
                <a:gd name="T44" fmla="*/ 377 w 541"/>
                <a:gd name="T45" fmla="*/ 436 h 579"/>
                <a:gd name="T46" fmla="*/ 239 w 541"/>
                <a:gd name="T47" fmla="*/ 475 h 579"/>
                <a:gd name="T48" fmla="*/ 132 w 541"/>
                <a:gd name="T49" fmla="*/ 405 h 579"/>
                <a:gd name="T50" fmla="*/ 253 w 541"/>
                <a:gd name="T51" fmla="*/ 318 h 579"/>
                <a:gd name="T52" fmla="*/ 411 w 541"/>
                <a:gd name="T53" fmla="*/ 308 h 579"/>
                <a:gd name="T54" fmla="*/ 411 w 541"/>
                <a:gd name="T55" fmla="*/ 36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1" h="579">
                  <a:moveTo>
                    <a:pt x="541" y="563"/>
                  </a:moveTo>
                  <a:cubicBezTo>
                    <a:pt x="541" y="229"/>
                    <a:pt x="541" y="229"/>
                    <a:pt x="541" y="229"/>
                  </a:cubicBezTo>
                  <a:cubicBezTo>
                    <a:pt x="541" y="197"/>
                    <a:pt x="540" y="175"/>
                    <a:pt x="540" y="164"/>
                  </a:cubicBezTo>
                  <a:cubicBezTo>
                    <a:pt x="537" y="129"/>
                    <a:pt x="530" y="101"/>
                    <a:pt x="518" y="81"/>
                  </a:cubicBezTo>
                  <a:cubicBezTo>
                    <a:pt x="483" y="27"/>
                    <a:pt x="408" y="0"/>
                    <a:pt x="292" y="0"/>
                  </a:cubicBezTo>
                  <a:cubicBezTo>
                    <a:pt x="250" y="0"/>
                    <a:pt x="211" y="3"/>
                    <a:pt x="173" y="9"/>
                  </a:cubicBezTo>
                  <a:cubicBezTo>
                    <a:pt x="148" y="13"/>
                    <a:pt x="115" y="22"/>
                    <a:pt x="74" y="34"/>
                  </a:cubicBezTo>
                  <a:cubicBezTo>
                    <a:pt x="68" y="36"/>
                    <a:pt x="59" y="39"/>
                    <a:pt x="46" y="42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147" y="118"/>
                    <a:pt x="213" y="103"/>
                    <a:pt x="276" y="103"/>
                  </a:cubicBezTo>
                  <a:cubicBezTo>
                    <a:pt x="329" y="103"/>
                    <a:pt x="365" y="111"/>
                    <a:pt x="385" y="128"/>
                  </a:cubicBezTo>
                  <a:cubicBezTo>
                    <a:pt x="401" y="142"/>
                    <a:pt x="409" y="163"/>
                    <a:pt x="409" y="192"/>
                  </a:cubicBezTo>
                  <a:cubicBezTo>
                    <a:pt x="409" y="213"/>
                    <a:pt x="409" y="213"/>
                    <a:pt x="409" y="213"/>
                  </a:cubicBezTo>
                  <a:cubicBezTo>
                    <a:pt x="365" y="214"/>
                    <a:pt x="330" y="215"/>
                    <a:pt x="305" y="217"/>
                  </a:cubicBezTo>
                  <a:cubicBezTo>
                    <a:pt x="202" y="223"/>
                    <a:pt x="128" y="239"/>
                    <a:pt x="83" y="265"/>
                  </a:cubicBezTo>
                  <a:cubicBezTo>
                    <a:pt x="28" y="297"/>
                    <a:pt x="0" y="347"/>
                    <a:pt x="0" y="414"/>
                  </a:cubicBezTo>
                  <a:cubicBezTo>
                    <a:pt x="0" y="524"/>
                    <a:pt x="69" y="579"/>
                    <a:pt x="208" y="579"/>
                  </a:cubicBezTo>
                  <a:cubicBezTo>
                    <a:pt x="307" y="579"/>
                    <a:pt x="378" y="554"/>
                    <a:pt x="421" y="505"/>
                  </a:cubicBezTo>
                  <a:cubicBezTo>
                    <a:pt x="421" y="563"/>
                    <a:pt x="421" y="563"/>
                    <a:pt x="421" y="563"/>
                  </a:cubicBezTo>
                  <a:lnTo>
                    <a:pt x="541" y="563"/>
                  </a:lnTo>
                  <a:close/>
                  <a:moveTo>
                    <a:pt x="411" y="368"/>
                  </a:moveTo>
                  <a:cubicBezTo>
                    <a:pt x="411" y="382"/>
                    <a:pt x="410" y="391"/>
                    <a:pt x="408" y="398"/>
                  </a:cubicBezTo>
                  <a:cubicBezTo>
                    <a:pt x="403" y="412"/>
                    <a:pt x="393" y="425"/>
                    <a:pt x="377" y="436"/>
                  </a:cubicBezTo>
                  <a:cubicBezTo>
                    <a:pt x="342" y="462"/>
                    <a:pt x="296" y="475"/>
                    <a:pt x="239" y="475"/>
                  </a:cubicBezTo>
                  <a:cubicBezTo>
                    <a:pt x="167" y="475"/>
                    <a:pt x="132" y="452"/>
                    <a:pt x="132" y="405"/>
                  </a:cubicBezTo>
                  <a:cubicBezTo>
                    <a:pt x="132" y="358"/>
                    <a:pt x="172" y="329"/>
                    <a:pt x="253" y="318"/>
                  </a:cubicBezTo>
                  <a:cubicBezTo>
                    <a:pt x="286" y="314"/>
                    <a:pt x="339" y="310"/>
                    <a:pt x="411" y="308"/>
                  </a:cubicBezTo>
                  <a:lnTo>
                    <a:pt x="411" y="3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13"/>
            <p:cNvSpPr>
              <a:spLocks/>
            </p:cNvSpPr>
            <p:nvPr/>
          </p:nvSpPr>
          <p:spPr bwMode="auto">
            <a:xfrm>
              <a:off x="5018" y="227"/>
              <a:ext cx="71" cy="128"/>
            </a:xfrm>
            <a:custGeom>
              <a:avLst/>
              <a:gdLst>
                <a:gd name="T0" fmla="*/ 100 w 409"/>
                <a:gd name="T1" fmla="*/ 553 h 738"/>
                <a:gd name="T2" fmla="*/ 107 w 409"/>
                <a:gd name="T3" fmla="*/ 640 h 738"/>
                <a:gd name="T4" fmla="*/ 161 w 409"/>
                <a:gd name="T5" fmla="*/ 718 h 738"/>
                <a:gd name="T6" fmla="*/ 269 w 409"/>
                <a:gd name="T7" fmla="*/ 738 h 738"/>
                <a:gd name="T8" fmla="*/ 409 w 409"/>
                <a:gd name="T9" fmla="*/ 720 h 738"/>
                <a:gd name="T10" fmla="*/ 386 w 409"/>
                <a:gd name="T11" fmla="*/ 620 h 738"/>
                <a:gd name="T12" fmla="*/ 304 w 409"/>
                <a:gd name="T13" fmla="*/ 634 h 738"/>
                <a:gd name="T14" fmla="*/ 236 w 409"/>
                <a:gd name="T15" fmla="*/ 605 h 738"/>
                <a:gd name="T16" fmla="*/ 229 w 409"/>
                <a:gd name="T17" fmla="*/ 516 h 738"/>
                <a:gd name="T18" fmla="*/ 229 w 409"/>
                <a:gd name="T19" fmla="*/ 278 h 738"/>
                <a:gd name="T20" fmla="*/ 387 w 409"/>
                <a:gd name="T21" fmla="*/ 278 h 738"/>
                <a:gd name="T22" fmla="*/ 387 w 409"/>
                <a:gd name="T23" fmla="*/ 175 h 738"/>
                <a:gd name="T24" fmla="*/ 229 w 409"/>
                <a:gd name="T25" fmla="*/ 175 h 738"/>
                <a:gd name="T26" fmla="*/ 229 w 409"/>
                <a:gd name="T27" fmla="*/ 0 h 738"/>
                <a:gd name="T28" fmla="*/ 100 w 409"/>
                <a:gd name="T29" fmla="*/ 36 h 738"/>
                <a:gd name="T30" fmla="*/ 100 w 409"/>
                <a:gd name="T31" fmla="*/ 175 h 738"/>
                <a:gd name="T32" fmla="*/ 0 w 409"/>
                <a:gd name="T33" fmla="*/ 175 h 738"/>
                <a:gd name="T34" fmla="*/ 0 w 409"/>
                <a:gd name="T35" fmla="*/ 278 h 738"/>
                <a:gd name="T36" fmla="*/ 100 w 409"/>
                <a:gd name="T37" fmla="*/ 278 h 738"/>
                <a:gd name="T38" fmla="*/ 100 w 409"/>
                <a:gd name="T39" fmla="*/ 55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" h="738">
                  <a:moveTo>
                    <a:pt x="100" y="553"/>
                  </a:moveTo>
                  <a:cubicBezTo>
                    <a:pt x="100" y="588"/>
                    <a:pt x="102" y="617"/>
                    <a:pt x="107" y="640"/>
                  </a:cubicBezTo>
                  <a:cubicBezTo>
                    <a:pt x="116" y="677"/>
                    <a:pt x="134" y="703"/>
                    <a:pt x="161" y="718"/>
                  </a:cubicBezTo>
                  <a:cubicBezTo>
                    <a:pt x="184" y="731"/>
                    <a:pt x="220" y="738"/>
                    <a:pt x="269" y="738"/>
                  </a:cubicBezTo>
                  <a:cubicBezTo>
                    <a:pt x="315" y="738"/>
                    <a:pt x="361" y="732"/>
                    <a:pt x="409" y="720"/>
                  </a:cubicBezTo>
                  <a:cubicBezTo>
                    <a:pt x="386" y="620"/>
                    <a:pt x="386" y="620"/>
                    <a:pt x="386" y="620"/>
                  </a:cubicBezTo>
                  <a:cubicBezTo>
                    <a:pt x="360" y="630"/>
                    <a:pt x="333" y="634"/>
                    <a:pt x="304" y="634"/>
                  </a:cubicBezTo>
                  <a:cubicBezTo>
                    <a:pt x="266" y="634"/>
                    <a:pt x="244" y="625"/>
                    <a:pt x="236" y="605"/>
                  </a:cubicBezTo>
                  <a:cubicBezTo>
                    <a:pt x="231" y="592"/>
                    <a:pt x="229" y="562"/>
                    <a:pt x="229" y="516"/>
                  </a:cubicBezTo>
                  <a:cubicBezTo>
                    <a:pt x="229" y="278"/>
                    <a:pt x="229" y="278"/>
                    <a:pt x="229" y="278"/>
                  </a:cubicBezTo>
                  <a:cubicBezTo>
                    <a:pt x="387" y="278"/>
                    <a:pt x="387" y="278"/>
                    <a:pt x="387" y="278"/>
                  </a:cubicBezTo>
                  <a:cubicBezTo>
                    <a:pt x="387" y="175"/>
                    <a:pt x="387" y="175"/>
                    <a:pt x="387" y="175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00" y="278"/>
                    <a:pt x="100" y="278"/>
                    <a:pt x="100" y="278"/>
                  </a:cubicBezTo>
                  <a:lnTo>
                    <a:pt x="10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14"/>
            <p:cNvSpPr>
              <a:spLocks/>
            </p:cNvSpPr>
            <p:nvPr/>
          </p:nvSpPr>
          <p:spPr bwMode="auto">
            <a:xfrm>
              <a:off x="5097" y="227"/>
              <a:ext cx="71" cy="128"/>
            </a:xfrm>
            <a:custGeom>
              <a:avLst/>
              <a:gdLst>
                <a:gd name="T0" fmla="*/ 100 w 410"/>
                <a:gd name="T1" fmla="*/ 553 h 738"/>
                <a:gd name="T2" fmla="*/ 108 w 410"/>
                <a:gd name="T3" fmla="*/ 640 h 738"/>
                <a:gd name="T4" fmla="*/ 161 w 410"/>
                <a:gd name="T5" fmla="*/ 718 h 738"/>
                <a:gd name="T6" fmla="*/ 270 w 410"/>
                <a:gd name="T7" fmla="*/ 738 h 738"/>
                <a:gd name="T8" fmla="*/ 410 w 410"/>
                <a:gd name="T9" fmla="*/ 720 h 738"/>
                <a:gd name="T10" fmla="*/ 386 w 410"/>
                <a:gd name="T11" fmla="*/ 620 h 738"/>
                <a:gd name="T12" fmla="*/ 305 w 410"/>
                <a:gd name="T13" fmla="*/ 634 h 738"/>
                <a:gd name="T14" fmla="*/ 237 w 410"/>
                <a:gd name="T15" fmla="*/ 605 h 738"/>
                <a:gd name="T16" fmla="*/ 230 w 410"/>
                <a:gd name="T17" fmla="*/ 516 h 738"/>
                <a:gd name="T18" fmla="*/ 230 w 410"/>
                <a:gd name="T19" fmla="*/ 278 h 738"/>
                <a:gd name="T20" fmla="*/ 388 w 410"/>
                <a:gd name="T21" fmla="*/ 278 h 738"/>
                <a:gd name="T22" fmla="*/ 388 w 410"/>
                <a:gd name="T23" fmla="*/ 175 h 738"/>
                <a:gd name="T24" fmla="*/ 230 w 410"/>
                <a:gd name="T25" fmla="*/ 175 h 738"/>
                <a:gd name="T26" fmla="*/ 230 w 410"/>
                <a:gd name="T27" fmla="*/ 0 h 738"/>
                <a:gd name="T28" fmla="*/ 100 w 410"/>
                <a:gd name="T29" fmla="*/ 36 h 738"/>
                <a:gd name="T30" fmla="*/ 100 w 410"/>
                <a:gd name="T31" fmla="*/ 175 h 738"/>
                <a:gd name="T32" fmla="*/ 0 w 410"/>
                <a:gd name="T33" fmla="*/ 175 h 738"/>
                <a:gd name="T34" fmla="*/ 0 w 410"/>
                <a:gd name="T35" fmla="*/ 278 h 738"/>
                <a:gd name="T36" fmla="*/ 100 w 410"/>
                <a:gd name="T37" fmla="*/ 278 h 738"/>
                <a:gd name="T38" fmla="*/ 100 w 410"/>
                <a:gd name="T39" fmla="*/ 55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738">
                  <a:moveTo>
                    <a:pt x="100" y="553"/>
                  </a:moveTo>
                  <a:cubicBezTo>
                    <a:pt x="100" y="588"/>
                    <a:pt x="103" y="617"/>
                    <a:pt x="108" y="640"/>
                  </a:cubicBezTo>
                  <a:cubicBezTo>
                    <a:pt x="117" y="677"/>
                    <a:pt x="134" y="703"/>
                    <a:pt x="161" y="718"/>
                  </a:cubicBezTo>
                  <a:cubicBezTo>
                    <a:pt x="185" y="731"/>
                    <a:pt x="221" y="738"/>
                    <a:pt x="270" y="738"/>
                  </a:cubicBezTo>
                  <a:cubicBezTo>
                    <a:pt x="315" y="738"/>
                    <a:pt x="362" y="732"/>
                    <a:pt x="410" y="720"/>
                  </a:cubicBezTo>
                  <a:cubicBezTo>
                    <a:pt x="386" y="620"/>
                    <a:pt x="386" y="620"/>
                    <a:pt x="386" y="620"/>
                  </a:cubicBezTo>
                  <a:cubicBezTo>
                    <a:pt x="360" y="630"/>
                    <a:pt x="333" y="634"/>
                    <a:pt x="305" y="634"/>
                  </a:cubicBezTo>
                  <a:cubicBezTo>
                    <a:pt x="267" y="634"/>
                    <a:pt x="244" y="625"/>
                    <a:pt x="237" y="605"/>
                  </a:cubicBezTo>
                  <a:cubicBezTo>
                    <a:pt x="232" y="592"/>
                    <a:pt x="230" y="562"/>
                    <a:pt x="230" y="516"/>
                  </a:cubicBezTo>
                  <a:cubicBezTo>
                    <a:pt x="230" y="278"/>
                    <a:pt x="230" y="278"/>
                    <a:pt x="230" y="278"/>
                  </a:cubicBezTo>
                  <a:cubicBezTo>
                    <a:pt x="388" y="278"/>
                    <a:pt x="388" y="278"/>
                    <a:pt x="388" y="278"/>
                  </a:cubicBezTo>
                  <a:cubicBezTo>
                    <a:pt x="388" y="175"/>
                    <a:pt x="388" y="175"/>
                    <a:pt x="388" y="175"/>
                  </a:cubicBezTo>
                  <a:cubicBezTo>
                    <a:pt x="230" y="175"/>
                    <a:pt x="230" y="175"/>
                    <a:pt x="230" y="175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00" y="278"/>
                    <a:pt x="100" y="278"/>
                    <a:pt x="100" y="278"/>
                  </a:cubicBezTo>
                  <a:lnTo>
                    <a:pt x="10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15"/>
            <p:cNvSpPr>
              <a:spLocks/>
            </p:cNvSpPr>
            <p:nvPr/>
          </p:nvSpPr>
          <p:spPr bwMode="auto">
            <a:xfrm>
              <a:off x="5183" y="210"/>
              <a:ext cx="97" cy="142"/>
            </a:xfrm>
            <a:custGeom>
              <a:avLst/>
              <a:gdLst>
                <a:gd name="T0" fmla="*/ 130 w 560"/>
                <a:gd name="T1" fmla="*/ 819 h 819"/>
                <a:gd name="T2" fmla="*/ 130 w 560"/>
                <a:gd name="T3" fmla="*/ 466 h 819"/>
                <a:gd name="T4" fmla="*/ 199 w 560"/>
                <a:gd name="T5" fmla="*/ 405 h 819"/>
                <a:gd name="T6" fmla="*/ 328 w 560"/>
                <a:gd name="T7" fmla="*/ 362 h 819"/>
                <a:gd name="T8" fmla="*/ 415 w 560"/>
                <a:gd name="T9" fmla="*/ 397 h 819"/>
                <a:gd name="T10" fmla="*/ 431 w 560"/>
                <a:gd name="T11" fmla="*/ 485 h 819"/>
                <a:gd name="T12" fmla="*/ 431 w 560"/>
                <a:gd name="T13" fmla="*/ 819 h 819"/>
                <a:gd name="T14" fmla="*/ 560 w 560"/>
                <a:gd name="T15" fmla="*/ 819 h 819"/>
                <a:gd name="T16" fmla="*/ 560 w 560"/>
                <a:gd name="T17" fmla="*/ 474 h 819"/>
                <a:gd name="T18" fmla="*/ 538 w 560"/>
                <a:gd name="T19" fmla="*/ 333 h 819"/>
                <a:gd name="T20" fmla="*/ 358 w 560"/>
                <a:gd name="T21" fmla="*/ 256 h 819"/>
                <a:gd name="T22" fmla="*/ 130 w 560"/>
                <a:gd name="T23" fmla="*/ 338 h 819"/>
                <a:gd name="T24" fmla="*/ 130 w 560"/>
                <a:gd name="T25" fmla="*/ 0 h 819"/>
                <a:gd name="T26" fmla="*/ 0 w 560"/>
                <a:gd name="T27" fmla="*/ 37 h 819"/>
                <a:gd name="T28" fmla="*/ 0 w 560"/>
                <a:gd name="T29" fmla="*/ 819 h 819"/>
                <a:gd name="T30" fmla="*/ 130 w 560"/>
                <a:gd name="T31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819">
                  <a:moveTo>
                    <a:pt x="130" y="819"/>
                  </a:moveTo>
                  <a:cubicBezTo>
                    <a:pt x="130" y="466"/>
                    <a:pt x="130" y="466"/>
                    <a:pt x="130" y="466"/>
                  </a:cubicBezTo>
                  <a:cubicBezTo>
                    <a:pt x="144" y="446"/>
                    <a:pt x="167" y="425"/>
                    <a:pt x="199" y="405"/>
                  </a:cubicBezTo>
                  <a:cubicBezTo>
                    <a:pt x="245" y="377"/>
                    <a:pt x="288" y="362"/>
                    <a:pt x="328" y="362"/>
                  </a:cubicBezTo>
                  <a:cubicBezTo>
                    <a:pt x="371" y="362"/>
                    <a:pt x="400" y="374"/>
                    <a:pt x="415" y="397"/>
                  </a:cubicBezTo>
                  <a:cubicBezTo>
                    <a:pt x="425" y="414"/>
                    <a:pt x="431" y="443"/>
                    <a:pt x="431" y="485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560" y="819"/>
                    <a:pt x="560" y="819"/>
                    <a:pt x="560" y="819"/>
                  </a:cubicBezTo>
                  <a:cubicBezTo>
                    <a:pt x="560" y="474"/>
                    <a:pt x="560" y="474"/>
                    <a:pt x="560" y="474"/>
                  </a:cubicBezTo>
                  <a:cubicBezTo>
                    <a:pt x="560" y="408"/>
                    <a:pt x="553" y="361"/>
                    <a:pt x="538" y="333"/>
                  </a:cubicBezTo>
                  <a:cubicBezTo>
                    <a:pt x="511" y="281"/>
                    <a:pt x="451" y="256"/>
                    <a:pt x="358" y="256"/>
                  </a:cubicBezTo>
                  <a:cubicBezTo>
                    <a:pt x="276" y="256"/>
                    <a:pt x="200" y="283"/>
                    <a:pt x="130" y="33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819"/>
                    <a:pt x="0" y="819"/>
                    <a:pt x="0" y="819"/>
                  </a:cubicBezTo>
                  <a:lnTo>
                    <a:pt x="13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16"/>
            <p:cNvSpPr>
              <a:spLocks noEditPoints="1"/>
            </p:cNvSpPr>
            <p:nvPr/>
          </p:nvSpPr>
          <p:spPr bwMode="auto">
            <a:xfrm>
              <a:off x="5297" y="254"/>
              <a:ext cx="99" cy="101"/>
            </a:xfrm>
            <a:custGeom>
              <a:avLst/>
              <a:gdLst>
                <a:gd name="T0" fmla="*/ 573 w 573"/>
                <a:gd name="T1" fmla="*/ 261 h 579"/>
                <a:gd name="T2" fmla="*/ 535 w 573"/>
                <a:gd name="T3" fmla="*/ 108 h 579"/>
                <a:gd name="T4" fmla="*/ 294 w 573"/>
                <a:gd name="T5" fmla="*/ 0 h 579"/>
                <a:gd name="T6" fmla="*/ 67 w 573"/>
                <a:gd name="T7" fmla="*/ 85 h 579"/>
                <a:gd name="T8" fmla="*/ 0 w 573"/>
                <a:gd name="T9" fmla="*/ 296 h 579"/>
                <a:gd name="T10" fmla="*/ 145 w 573"/>
                <a:gd name="T11" fmla="*/ 550 h 579"/>
                <a:gd name="T12" fmla="*/ 324 w 573"/>
                <a:gd name="T13" fmla="*/ 579 h 579"/>
                <a:gd name="T14" fmla="*/ 564 w 573"/>
                <a:gd name="T15" fmla="*/ 537 h 579"/>
                <a:gd name="T16" fmla="*/ 525 w 573"/>
                <a:gd name="T17" fmla="*/ 436 h 579"/>
                <a:gd name="T18" fmla="*/ 459 w 573"/>
                <a:gd name="T19" fmla="*/ 461 h 579"/>
                <a:gd name="T20" fmla="*/ 344 w 573"/>
                <a:gd name="T21" fmla="*/ 475 h 579"/>
                <a:gd name="T22" fmla="*/ 160 w 573"/>
                <a:gd name="T23" fmla="*/ 413 h 579"/>
                <a:gd name="T24" fmla="*/ 131 w 573"/>
                <a:gd name="T25" fmla="*/ 327 h 579"/>
                <a:gd name="T26" fmla="*/ 569 w 573"/>
                <a:gd name="T27" fmla="*/ 327 h 579"/>
                <a:gd name="T28" fmla="*/ 573 w 573"/>
                <a:gd name="T29" fmla="*/ 261 h 579"/>
                <a:gd name="T30" fmla="*/ 452 w 573"/>
                <a:gd name="T31" fmla="*/ 232 h 579"/>
                <a:gd name="T32" fmla="*/ 131 w 573"/>
                <a:gd name="T33" fmla="*/ 232 h 579"/>
                <a:gd name="T34" fmla="*/ 147 w 573"/>
                <a:gd name="T35" fmla="*/ 169 h 579"/>
                <a:gd name="T36" fmla="*/ 292 w 573"/>
                <a:gd name="T37" fmla="*/ 102 h 579"/>
                <a:gd name="T38" fmla="*/ 431 w 573"/>
                <a:gd name="T39" fmla="*/ 160 h 579"/>
                <a:gd name="T40" fmla="*/ 452 w 573"/>
                <a:gd name="T41" fmla="*/ 23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3" h="579">
                  <a:moveTo>
                    <a:pt x="573" y="261"/>
                  </a:moveTo>
                  <a:cubicBezTo>
                    <a:pt x="573" y="200"/>
                    <a:pt x="560" y="149"/>
                    <a:pt x="535" y="108"/>
                  </a:cubicBezTo>
                  <a:cubicBezTo>
                    <a:pt x="490" y="36"/>
                    <a:pt x="410" y="0"/>
                    <a:pt x="294" y="0"/>
                  </a:cubicBezTo>
                  <a:cubicBezTo>
                    <a:pt x="192" y="0"/>
                    <a:pt x="116" y="28"/>
                    <a:pt x="67" y="85"/>
                  </a:cubicBezTo>
                  <a:cubicBezTo>
                    <a:pt x="22" y="137"/>
                    <a:pt x="0" y="208"/>
                    <a:pt x="0" y="296"/>
                  </a:cubicBezTo>
                  <a:cubicBezTo>
                    <a:pt x="0" y="423"/>
                    <a:pt x="48" y="508"/>
                    <a:pt x="145" y="550"/>
                  </a:cubicBezTo>
                  <a:cubicBezTo>
                    <a:pt x="190" y="569"/>
                    <a:pt x="249" y="579"/>
                    <a:pt x="324" y="579"/>
                  </a:cubicBezTo>
                  <a:cubicBezTo>
                    <a:pt x="411" y="579"/>
                    <a:pt x="491" y="565"/>
                    <a:pt x="564" y="537"/>
                  </a:cubicBezTo>
                  <a:cubicBezTo>
                    <a:pt x="525" y="436"/>
                    <a:pt x="525" y="436"/>
                    <a:pt x="525" y="436"/>
                  </a:cubicBezTo>
                  <a:cubicBezTo>
                    <a:pt x="500" y="448"/>
                    <a:pt x="478" y="456"/>
                    <a:pt x="459" y="461"/>
                  </a:cubicBezTo>
                  <a:cubicBezTo>
                    <a:pt x="425" y="471"/>
                    <a:pt x="386" y="475"/>
                    <a:pt x="344" y="475"/>
                  </a:cubicBezTo>
                  <a:cubicBezTo>
                    <a:pt x="254" y="475"/>
                    <a:pt x="192" y="455"/>
                    <a:pt x="160" y="413"/>
                  </a:cubicBezTo>
                  <a:cubicBezTo>
                    <a:pt x="142" y="391"/>
                    <a:pt x="133" y="362"/>
                    <a:pt x="131" y="327"/>
                  </a:cubicBezTo>
                  <a:cubicBezTo>
                    <a:pt x="569" y="327"/>
                    <a:pt x="569" y="327"/>
                    <a:pt x="569" y="327"/>
                  </a:cubicBezTo>
                  <a:cubicBezTo>
                    <a:pt x="572" y="295"/>
                    <a:pt x="573" y="273"/>
                    <a:pt x="573" y="261"/>
                  </a:cubicBezTo>
                  <a:moveTo>
                    <a:pt x="452" y="232"/>
                  </a:moveTo>
                  <a:cubicBezTo>
                    <a:pt x="131" y="232"/>
                    <a:pt x="131" y="232"/>
                    <a:pt x="131" y="232"/>
                  </a:cubicBezTo>
                  <a:cubicBezTo>
                    <a:pt x="134" y="204"/>
                    <a:pt x="139" y="184"/>
                    <a:pt x="147" y="169"/>
                  </a:cubicBezTo>
                  <a:cubicBezTo>
                    <a:pt x="169" y="124"/>
                    <a:pt x="218" y="102"/>
                    <a:pt x="292" y="102"/>
                  </a:cubicBezTo>
                  <a:cubicBezTo>
                    <a:pt x="360" y="102"/>
                    <a:pt x="407" y="121"/>
                    <a:pt x="431" y="160"/>
                  </a:cubicBezTo>
                  <a:cubicBezTo>
                    <a:pt x="441" y="176"/>
                    <a:pt x="448" y="200"/>
                    <a:pt x="452" y="2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17"/>
            <p:cNvSpPr>
              <a:spLocks/>
            </p:cNvSpPr>
            <p:nvPr/>
          </p:nvSpPr>
          <p:spPr bwMode="auto">
            <a:xfrm>
              <a:off x="5403" y="257"/>
              <a:ext cx="111" cy="132"/>
            </a:xfrm>
            <a:custGeom>
              <a:avLst/>
              <a:gdLst>
                <a:gd name="T0" fmla="*/ 87 w 111"/>
                <a:gd name="T1" fmla="*/ 0 h 132"/>
                <a:gd name="T2" fmla="*/ 55 w 111"/>
                <a:gd name="T3" fmla="*/ 72 h 132"/>
                <a:gd name="T4" fmla="*/ 25 w 111"/>
                <a:gd name="T5" fmla="*/ 0 h 132"/>
                <a:gd name="T6" fmla="*/ 0 w 111"/>
                <a:gd name="T7" fmla="*/ 0 h 132"/>
                <a:gd name="T8" fmla="*/ 42 w 111"/>
                <a:gd name="T9" fmla="*/ 95 h 132"/>
                <a:gd name="T10" fmla="*/ 23 w 111"/>
                <a:gd name="T11" fmla="*/ 132 h 132"/>
                <a:gd name="T12" fmla="*/ 47 w 111"/>
                <a:gd name="T13" fmla="*/ 132 h 132"/>
                <a:gd name="T14" fmla="*/ 111 w 111"/>
                <a:gd name="T15" fmla="*/ 0 h 132"/>
                <a:gd name="T16" fmla="*/ 87 w 111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32">
                  <a:moveTo>
                    <a:pt x="87" y="0"/>
                  </a:moveTo>
                  <a:lnTo>
                    <a:pt x="55" y="7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2" y="95"/>
                  </a:lnTo>
                  <a:lnTo>
                    <a:pt x="23" y="132"/>
                  </a:lnTo>
                  <a:lnTo>
                    <a:pt x="47" y="132"/>
                  </a:lnTo>
                  <a:lnTo>
                    <a:pt x="111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18"/>
            <p:cNvSpPr>
              <a:spLocks/>
            </p:cNvSpPr>
            <p:nvPr/>
          </p:nvSpPr>
          <p:spPr bwMode="auto">
            <a:xfrm>
              <a:off x="3872" y="217"/>
              <a:ext cx="111" cy="138"/>
            </a:xfrm>
            <a:custGeom>
              <a:avLst/>
              <a:gdLst>
                <a:gd name="T0" fmla="*/ 315 w 644"/>
                <a:gd name="T1" fmla="*/ 797 h 797"/>
                <a:gd name="T2" fmla="*/ 84 w 644"/>
                <a:gd name="T3" fmla="*/ 703 h 797"/>
                <a:gd name="T4" fmla="*/ 0 w 644"/>
                <a:gd name="T5" fmla="*/ 563 h 797"/>
                <a:gd name="T6" fmla="*/ 124 w 644"/>
                <a:gd name="T7" fmla="*/ 528 h 797"/>
                <a:gd name="T8" fmla="*/ 174 w 644"/>
                <a:gd name="T9" fmla="*/ 611 h 797"/>
                <a:gd name="T10" fmla="*/ 315 w 644"/>
                <a:gd name="T11" fmla="*/ 668 h 797"/>
                <a:gd name="T12" fmla="*/ 456 w 644"/>
                <a:gd name="T13" fmla="*/ 618 h 797"/>
                <a:gd name="T14" fmla="*/ 515 w 644"/>
                <a:gd name="T15" fmla="*/ 465 h 797"/>
                <a:gd name="T16" fmla="*/ 515 w 644"/>
                <a:gd name="T17" fmla="*/ 0 h 797"/>
                <a:gd name="T18" fmla="*/ 644 w 644"/>
                <a:gd name="T19" fmla="*/ 0 h 797"/>
                <a:gd name="T20" fmla="*/ 644 w 644"/>
                <a:gd name="T21" fmla="*/ 467 h 797"/>
                <a:gd name="T22" fmla="*/ 644 w 644"/>
                <a:gd name="T23" fmla="*/ 468 h 797"/>
                <a:gd name="T24" fmla="*/ 545 w 644"/>
                <a:gd name="T25" fmla="*/ 711 h 797"/>
                <a:gd name="T26" fmla="*/ 315 w 644"/>
                <a:gd name="T27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4" h="797">
                  <a:moveTo>
                    <a:pt x="315" y="797"/>
                  </a:moveTo>
                  <a:cubicBezTo>
                    <a:pt x="228" y="797"/>
                    <a:pt x="145" y="764"/>
                    <a:pt x="84" y="703"/>
                  </a:cubicBezTo>
                  <a:cubicBezTo>
                    <a:pt x="44" y="664"/>
                    <a:pt x="15" y="616"/>
                    <a:pt x="0" y="563"/>
                  </a:cubicBezTo>
                  <a:cubicBezTo>
                    <a:pt x="124" y="528"/>
                    <a:pt x="124" y="528"/>
                    <a:pt x="124" y="528"/>
                  </a:cubicBezTo>
                  <a:cubicBezTo>
                    <a:pt x="133" y="559"/>
                    <a:pt x="150" y="588"/>
                    <a:pt x="174" y="611"/>
                  </a:cubicBezTo>
                  <a:cubicBezTo>
                    <a:pt x="212" y="648"/>
                    <a:pt x="262" y="668"/>
                    <a:pt x="315" y="668"/>
                  </a:cubicBezTo>
                  <a:cubicBezTo>
                    <a:pt x="373" y="668"/>
                    <a:pt x="421" y="651"/>
                    <a:pt x="456" y="618"/>
                  </a:cubicBezTo>
                  <a:cubicBezTo>
                    <a:pt x="493" y="583"/>
                    <a:pt x="513" y="530"/>
                    <a:pt x="515" y="465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467"/>
                    <a:pt x="644" y="467"/>
                    <a:pt x="644" y="467"/>
                  </a:cubicBezTo>
                  <a:cubicBezTo>
                    <a:pt x="644" y="468"/>
                    <a:pt x="644" y="468"/>
                    <a:pt x="644" y="468"/>
                  </a:cubicBezTo>
                  <a:cubicBezTo>
                    <a:pt x="641" y="568"/>
                    <a:pt x="607" y="652"/>
                    <a:pt x="545" y="711"/>
                  </a:cubicBezTo>
                  <a:cubicBezTo>
                    <a:pt x="486" y="767"/>
                    <a:pt x="406" y="797"/>
                    <a:pt x="315" y="7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19"/>
            <p:cNvSpPr>
              <a:spLocks/>
            </p:cNvSpPr>
            <p:nvPr/>
          </p:nvSpPr>
          <p:spPr bwMode="auto">
            <a:xfrm>
              <a:off x="5323" y="393"/>
              <a:ext cx="9" cy="75"/>
            </a:xfrm>
            <a:custGeom>
              <a:avLst/>
              <a:gdLst>
                <a:gd name="T0" fmla="*/ 9 w 9"/>
                <a:gd name="T1" fmla="*/ 75 h 75"/>
                <a:gd name="T2" fmla="*/ 9 w 9"/>
                <a:gd name="T3" fmla="*/ 0 h 75"/>
                <a:gd name="T4" fmla="*/ 0 w 9"/>
                <a:gd name="T5" fmla="*/ 3 h 75"/>
                <a:gd name="T6" fmla="*/ 0 w 9"/>
                <a:gd name="T7" fmla="*/ 75 h 75"/>
                <a:gd name="T8" fmla="*/ 9 w 9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5">
                  <a:moveTo>
                    <a:pt x="9" y="75"/>
                  </a:moveTo>
                  <a:lnTo>
                    <a:pt x="9" y="0"/>
                  </a:lnTo>
                  <a:lnTo>
                    <a:pt x="0" y="3"/>
                  </a:lnTo>
                  <a:lnTo>
                    <a:pt x="0" y="75"/>
                  </a:lnTo>
                  <a:lnTo>
                    <a:pt x="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Rectangle 20"/>
            <p:cNvSpPr>
              <a:spLocks noChangeArrowheads="1"/>
            </p:cNvSpPr>
            <p:nvPr/>
          </p:nvSpPr>
          <p:spPr bwMode="auto">
            <a:xfrm>
              <a:off x="5348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21"/>
            <p:cNvSpPr>
              <a:spLocks/>
            </p:cNvSpPr>
            <p:nvPr/>
          </p:nvSpPr>
          <p:spPr bwMode="auto">
            <a:xfrm>
              <a:off x="5346" y="397"/>
              <a:ext cx="13" cy="12"/>
            </a:xfrm>
            <a:custGeom>
              <a:avLst/>
              <a:gdLst>
                <a:gd name="T0" fmla="*/ 12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2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2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5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22"/>
            <p:cNvSpPr>
              <a:spLocks/>
            </p:cNvSpPr>
            <p:nvPr/>
          </p:nvSpPr>
          <p:spPr bwMode="auto">
            <a:xfrm>
              <a:off x="5368" y="392"/>
              <a:ext cx="39" cy="76"/>
            </a:xfrm>
            <a:custGeom>
              <a:avLst/>
              <a:gdLst>
                <a:gd name="T0" fmla="*/ 212 w 227"/>
                <a:gd name="T1" fmla="*/ 191 h 439"/>
                <a:gd name="T2" fmla="*/ 212 w 227"/>
                <a:gd name="T3" fmla="*/ 146 h 439"/>
                <a:gd name="T4" fmla="*/ 119 w 227"/>
                <a:gd name="T5" fmla="*/ 146 h 439"/>
                <a:gd name="T6" fmla="*/ 119 w 227"/>
                <a:gd name="T7" fmla="*/ 110 h 439"/>
                <a:gd name="T8" fmla="*/ 128 w 227"/>
                <a:gd name="T9" fmla="*/ 64 h 439"/>
                <a:gd name="T10" fmla="*/ 174 w 227"/>
                <a:gd name="T11" fmla="*/ 44 h 439"/>
                <a:gd name="T12" fmla="*/ 216 w 227"/>
                <a:gd name="T13" fmla="*/ 51 h 439"/>
                <a:gd name="T14" fmla="*/ 227 w 227"/>
                <a:gd name="T15" fmla="*/ 8 h 439"/>
                <a:gd name="T16" fmla="*/ 167 w 227"/>
                <a:gd name="T17" fmla="*/ 0 h 439"/>
                <a:gd name="T18" fmla="*/ 83 w 227"/>
                <a:gd name="T19" fmla="*/ 33 h 439"/>
                <a:gd name="T20" fmla="*/ 63 w 227"/>
                <a:gd name="T21" fmla="*/ 112 h 439"/>
                <a:gd name="T22" fmla="*/ 63 w 227"/>
                <a:gd name="T23" fmla="*/ 146 h 439"/>
                <a:gd name="T24" fmla="*/ 0 w 227"/>
                <a:gd name="T25" fmla="*/ 146 h 439"/>
                <a:gd name="T26" fmla="*/ 0 w 227"/>
                <a:gd name="T27" fmla="*/ 191 h 439"/>
                <a:gd name="T28" fmla="*/ 63 w 227"/>
                <a:gd name="T29" fmla="*/ 191 h 439"/>
                <a:gd name="T30" fmla="*/ 63 w 227"/>
                <a:gd name="T31" fmla="*/ 439 h 439"/>
                <a:gd name="T32" fmla="*/ 119 w 227"/>
                <a:gd name="T33" fmla="*/ 439 h 439"/>
                <a:gd name="T34" fmla="*/ 119 w 227"/>
                <a:gd name="T35" fmla="*/ 191 h 439"/>
                <a:gd name="T36" fmla="*/ 212 w 227"/>
                <a:gd name="T37" fmla="*/ 19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439">
                  <a:moveTo>
                    <a:pt x="212" y="191"/>
                  </a:moveTo>
                  <a:cubicBezTo>
                    <a:pt x="212" y="146"/>
                    <a:pt x="212" y="146"/>
                    <a:pt x="212" y="146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10"/>
                    <a:pt x="119" y="110"/>
                    <a:pt x="119" y="110"/>
                  </a:cubicBezTo>
                  <a:cubicBezTo>
                    <a:pt x="119" y="89"/>
                    <a:pt x="122" y="73"/>
                    <a:pt x="128" y="64"/>
                  </a:cubicBezTo>
                  <a:cubicBezTo>
                    <a:pt x="135" y="51"/>
                    <a:pt x="151" y="44"/>
                    <a:pt x="174" y="44"/>
                  </a:cubicBezTo>
                  <a:cubicBezTo>
                    <a:pt x="186" y="44"/>
                    <a:pt x="200" y="47"/>
                    <a:pt x="216" y="51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06" y="2"/>
                    <a:pt x="186" y="0"/>
                    <a:pt x="167" y="0"/>
                  </a:cubicBezTo>
                  <a:cubicBezTo>
                    <a:pt x="128" y="0"/>
                    <a:pt x="100" y="11"/>
                    <a:pt x="83" y="33"/>
                  </a:cubicBezTo>
                  <a:cubicBezTo>
                    <a:pt x="70" y="50"/>
                    <a:pt x="63" y="76"/>
                    <a:pt x="63" y="112"/>
                  </a:cubicBezTo>
                  <a:cubicBezTo>
                    <a:pt x="63" y="146"/>
                    <a:pt x="63" y="146"/>
                    <a:pt x="63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63" y="191"/>
                    <a:pt x="63" y="191"/>
                    <a:pt x="63" y="191"/>
                  </a:cubicBezTo>
                  <a:cubicBezTo>
                    <a:pt x="63" y="439"/>
                    <a:pt x="63" y="439"/>
                    <a:pt x="63" y="439"/>
                  </a:cubicBezTo>
                  <a:cubicBezTo>
                    <a:pt x="119" y="439"/>
                    <a:pt x="119" y="439"/>
                    <a:pt x="119" y="439"/>
                  </a:cubicBezTo>
                  <a:cubicBezTo>
                    <a:pt x="119" y="191"/>
                    <a:pt x="119" y="191"/>
                    <a:pt x="119" y="191"/>
                  </a:cubicBezTo>
                  <a:lnTo>
                    <a:pt x="212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23"/>
            <p:cNvSpPr>
              <a:spLocks noEditPoints="1"/>
            </p:cNvSpPr>
            <p:nvPr/>
          </p:nvSpPr>
          <p:spPr bwMode="auto">
            <a:xfrm>
              <a:off x="5409" y="416"/>
              <a:ext cx="51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Rectangle 24"/>
            <p:cNvSpPr>
              <a:spLocks noChangeArrowheads="1"/>
            </p:cNvSpPr>
            <p:nvPr/>
          </p:nvSpPr>
          <p:spPr bwMode="auto">
            <a:xfrm>
              <a:off x="4118" y="417"/>
              <a:ext cx="9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25"/>
            <p:cNvSpPr>
              <a:spLocks/>
            </p:cNvSpPr>
            <p:nvPr/>
          </p:nvSpPr>
          <p:spPr bwMode="auto">
            <a:xfrm>
              <a:off x="4116" y="397"/>
              <a:ext cx="13" cy="12"/>
            </a:xfrm>
            <a:custGeom>
              <a:avLst/>
              <a:gdLst>
                <a:gd name="T0" fmla="*/ 13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3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3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6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Rectangle 26"/>
            <p:cNvSpPr>
              <a:spLocks noChangeArrowheads="1"/>
            </p:cNvSpPr>
            <p:nvPr/>
          </p:nvSpPr>
          <p:spPr bwMode="auto">
            <a:xfrm>
              <a:off x="4187" y="417"/>
              <a:ext cx="9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27"/>
            <p:cNvSpPr>
              <a:spLocks/>
            </p:cNvSpPr>
            <p:nvPr/>
          </p:nvSpPr>
          <p:spPr bwMode="auto">
            <a:xfrm>
              <a:off x="4185" y="397"/>
              <a:ext cx="13" cy="12"/>
            </a:xfrm>
            <a:custGeom>
              <a:avLst/>
              <a:gdLst>
                <a:gd name="T0" fmla="*/ 13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3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3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6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Rectangle 28"/>
            <p:cNvSpPr>
              <a:spLocks noChangeArrowheads="1"/>
            </p:cNvSpPr>
            <p:nvPr/>
          </p:nvSpPr>
          <p:spPr bwMode="auto">
            <a:xfrm>
              <a:off x="4473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29"/>
            <p:cNvSpPr>
              <a:spLocks/>
            </p:cNvSpPr>
            <p:nvPr/>
          </p:nvSpPr>
          <p:spPr bwMode="auto">
            <a:xfrm>
              <a:off x="4471" y="397"/>
              <a:ext cx="13" cy="12"/>
            </a:xfrm>
            <a:custGeom>
              <a:avLst/>
              <a:gdLst>
                <a:gd name="T0" fmla="*/ 13 w 76"/>
                <a:gd name="T1" fmla="*/ 9 h 70"/>
                <a:gd name="T2" fmla="*/ 0 w 76"/>
                <a:gd name="T3" fmla="*/ 35 h 70"/>
                <a:gd name="T4" fmla="*/ 10 w 76"/>
                <a:gd name="T5" fmla="*/ 58 h 70"/>
                <a:gd name="T6" fmla="*/ 38 w 76"/>
                <a:gd name="T7" fmla="*/ 70 h 70"/>
                <a:gd name="T8" fmla="*/ 63 w 76"/>
                <a:gd name="T9" fmla="*/ 61 h 70"/>
                <a:gd name="T10" fmla="*/ 76 w 76"/>
                <a:gd name="T11" fmla="*/ 35 h 70"/>
                <a:gd name="T12" fmla="*/ 66 w 76"/>
                <a:gd name="T13" fmla="*/ 11 h 70"/>
                <a:gd name="T14" fmla="*/ 39 w 76"/>
                <a:gd name="T15" fmla="*/ 0 h 70"/>
                <a:gd name="T16" fmla="*/ 13 w 76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0">
                  <a:moveTo>
                    <a:pt x="13" y="9"/>
                  </a:moveTo>
                  <a:cubicBezTo>
                    <a:pt x="5" y="16"/>
                    <a:pt x="0" y="25"/>
                    <a:pt x="0" y="35"/>
                  </a:cubicBezTo>
                  <a:cubicBezTo>
                    <a:pt x="0" y="44"/>
                    <a:pt x="4" y="52"/>
                    <a:pt x="10" y="58"/>
                  </a:cubicBezTo>
                  <a:cubicBezTo>
                    <a:pt x="18" y="66"/>
                    <a:pt x="27" y="70"/>
                    <a:pt x="38" y="70"/>
                  </a:cubicBezTo>
                  <a:cubicBezTo>
                    <a:pt x="48" y="70"/>
                    <a:pt x="56" y="67"/>
                    <a:pt x="63" y="61"/>
                  </a:cubicBezTo>
                  <a:cubicBezTo>
                    <a:pt x="71" y="54"/>
                    <a:pt x="76" y="45"/>
                    <a:pt x="76" y="35"/>
                  </a:cubicBezTo>
                  <a:cubicBezTo>
                    <a:pt x="76" y="26"/>
                    <a:pt x="72" y="18"/>
                    <a:pt x="66" y="11"/>
                  </a:cubicBezTo>
                  <a:cubicBezTo>
                    <a:pt x="59" y="4"/>
                    <a:pt x="49" y="0"/>
                    <a:pt x="39" y="0"/>
                  </a:cubicBezTo>
                  <a:cubicBezTo>
                    <a:pt x="29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Rectangle 30"/>
            <p:cNvSpPr>
              <a:spLocks noChangeArrowheads="1"/>
            </p:cNvSpPr>
            <p:nvPr/>
          </p:nvSpPr>
          <p:spPr bwMode="auto">
            <a:xfrm>
              <a:off x="5147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31"/>
            <p:cNvSpPr>
              <a:spLocks/>
            </p:cNvSpPr>
            <p:nvPr/>
          </p:nvSpPr>
          <p:spPr bwMode="auto">
            <a:xfrm>
              <a:off x="5146" y="397"/>
              <a:ext cx="13" cy="12"/>
            </a:xfrm>
            <a:custGeom>
              <a:avLst/>
              <a:gdLst>
                <a:gd name="T0" fmla="*/ 12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7 w 75"/>
                <a:gd name="T7" fmla="*/ 70 h 70"/>
                <a:gd name="T8" fmla="*/ 62 w 75"/>
                <a:gd name="T9" fmla="*/ 61 h 70"/>
                <a:gd name="T10" fmla="*/ 75 w 75"/>
                <a:gd name="T11" fmla="*/ 35 h 70"/>
                <a:gd name="T12" fmla="*/ 65 w 75"/>
                <a:gd name="T13" fmla="*/ 11 h 70"/>
                <a:gd name="T14" fmla="*/ 38 w 75"/>
                <a:gd name="T15" fmla="*/ 0 h 70"/>
                <a:gd name="T16" fmla="*/ 12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2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6" y="70"/>
                    <a:pt x="37" y="70"/>
                  </a:cubicBezTo>
                  <a:cubicBezTo>
                    <a:pt x="47" y="70"/>
                    <a:pt x="55" y="67"/>
                    <a:pt x="62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5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19" y="3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Rectangle 32"/>
            <p:cNvSpPr>
              <a:spLocks noChangeArrowheads="1"/>
            </p:cNvSpPr>
            <p:nvPr/>
          </p:nvSpPr>
          <p:spPr bwMode="auto">
            <a:xfrm>
              <a:off x="3915" y="396"/>
              <a:ext cx="10" cy="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33"/>
            <p:cNvSpPr>
              <a:spLocks/>
            </p:cNvSpPr>
            <p:nvPr/>
          </p:nvSpPr>
          <p:spPr bwMode="auto">
            <a:xfrm>
              <a:off x="3939" y="416"/>
              <a:ext cx="50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4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34"/>
            <p:cNvSpPr>
              <a:spLocks/>
            </p:cNvSpPr>
            <p:nvPr/>
          </p:nvSpPr>
          <p:spPr bwMode="auto">
            <a:xfrm>
              <a:off x="3999" y="416"/>
              <a:ext cx="43" cy="54"/>
            </a:xfrm>
            <a:custGeom>
              <a:avLst/>
              <a:gdLst>
                <a:gd name="T0" fmla="*/ 119 w 249"/>
                <a:gd name="T1" fmla="*/ 310 h 310"/>
                <a:gd name="T2" fmla="*/ 249 w 249"/>
                <a:gd name="T3" fmla="*/ 219 h 310"/>
                <a:gd name="T4" fmla="*/ 224 w 249"/>
                <a:gd name="T5" fmla="*/ 162 h 310"/>
                <a:gd name="T6" fmla="*/ 154 w 249"/>
                <a:gd name="T7" fmla="*/ 130 h 310"/>
                <a:gd name="T8" fmla="*/ 113 w 249"/>
                <a:gd name="T9" fmla="*/ 116 h 310"/>
                <a:gd name="T10" fmla="*/ 86 w 249"/>
                <a:gd name="T11" fmla="*/ 104 h 310"/>
                <a:gd name="T12" fmla="*/ 73 w 249"/>
                <a:gd name="T13" fmla="*/ 81 h 310"/>
                <a:gd name="T14" fmla="*/ 132 w 249"/>
                <a:gd name="T15" fmla="*/ 45 h 310"/>
                <a:gd name="T16" fmla="*/ 216 w 249"/>
                <a:gd name="T17" fmla="*/ 63 h 310"/>
                <a:gd name="T18" fmla="*/ 231 w 249"/>
                <a:gd name="T19" fmla="*/ 16 h 310"/>
                <a:gd name="T20" fmla="*/ 131 w 249"/>
                <a:gd name="T21" fmla="*/ 0 h 310"/>
                <a:gd name="T22" fmla="*/ 48 w 249"/>
                <a:gd name="T23" fmla="*/ 19 h 310"/>
                <a:gd name="T24" fmla="*/ 17 w 249"/>
                <a:gd name="T25" fmla="*/ 81 h 310"/>
                <a:gd name="T26" fmla="*/ 43 w 249"/>
                <a:gd name="T27" fmla="*/ 136 h 310"/>
                <a:gd name="T28" fmla="*/ 120 w 249"/>
                <a:gd name="T29" fmla="*/ 170 h 310"/>
                <a:gd name="T30" fmla="*/ 160 w 249"/>
                <a:gd name="T31" fmla="*/ 183 h 310"/>
                <a:gd name="T32" fmla="*/ 183 w 249"/>
                <a:gd name="T33" fmla="*/ 196 h 310"/>
                <a:gd name="T34" fmla="*/ 192 w 249"/>
                <a:gd name="T35" fmla="*/ 221 h 310"/>
                <a:gd name="T36" fmla="*/ 118 w 249"/>
                <a:gd name="T37" fmla="*/ 265 h 310"/>
                <a:gd name="T38" fmla="*/ 18 w 249"/>
                <a:gd name="T39" fmla="*/ 239 h 310"/>
                <a:gd name="T40" fmla="*/ 0 w 249"/>
                <a:gd name="T41" fmla="*/ 287 h 310"/>
                <a:gd name="T42" fmla="*/ 119 w 249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9" h="310">
                  <a:moveTo>
                    <a:pt x="119" y="310"/>
                  </a:moveTo>
                  <a:cubicBezTo>
                    <a:pt x="206" y="310"/>
                    <a:pt x="249" y="279"/>
                    <a:pt x="249" y="219"/>
                  </a:cubicBezTo>
                  <a:cubicBezTo>
                    <a:pt x="249" y="194"/>
                    <a:pt x="241" y="175"/>
                    <a:pt x="224" y="162"/>
                  </a:cubicBezTo>
                  <a:cubicBezTo>
                    <a:pt x="210" y="152"/>
                    <a:pt x="187" y="141"/>
                    <a:pt x="154" y="130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02" y="113"/>
                    <a:pt x="94" y="109"/>
                    <a:pt x="86" y="104"/>
                  </a:cubicBezTo>
                  <a:cubicBezTo>
                    <a:pt x="78" y="99"/>
                    <a:pt x="73" y="91"/>
                    <a:pt x="73" y="81"/>
                  </a:cubicBezTo>
                  <a:cubicBezTo>
                    <a:pt x="73" y="57"/>
                    <a:pt x="93" y="45"/>
                    <a:pt x="132" y="45"/>
                  </a:cubicBezTo>
                  <a:cubicBezTo>
                    <a:pt x="161" y="45"/>
                    <a:pt x="188" y="51"/>
                    <a:pt x="216" y="63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199" y="5"/>
                    <a:pt x="166" y="0"/>
                    <a:pt x="131" y="0"/>
                  </a:cubicBezTo>
                  <a:cubicBezTo>
                    <a:pt x="96" y="0"/>
                    <a:pt x="68" y="6"/>
                    <a:pt x="48" y="19"/>
                  </a:cubicBezTo>
                  <a:cubicBezTo>
                    <a:pt x="27" y="33"/>
                    <a:pt x="17" y="53"/>
                    <a:pt x="17" y="81"/>
                  </a:cubicBezTo>
                  <a:cubicBezTo>
                    <a:pt x="17" y="105"/>
                    <a:pt x="26" y="123"/>
                    <a:pt x="43" y="136"/>
                  </a:cubicBezTo>
                  <a:cubicBezTo>
                    <a:pt x="59" y="147"/>
                    <a:pt x="84" y="158"/>
                    <a:pt x="120" y="170"/>
                  </a:cubicBezTo>
                  <a:cubicBezTo>
                    <a:pt x="139" y="176"/>
                    <a:pt x="153" y="181"/>
                    <a:pt x="160" y="183"/>
                  </a:cubicBezTo>
                  <a:cubicBezTo>
                    <a:pt x="169" y="186"/>
                    <a:pt x="177" y="191"/>
                    <a:pt x="183" y="196"/>
                  </a:cubicBezTo>
                  <a:cubicBezTo>
                    <a:pt x="189" y="202"/>
                    <a:pt x="192" y="210"/>
                    <a:pt x="192" y="221"/>
                  </a:cubicBezTo>
                  <a:cubicBezTo>
                    <a:pt x="192" y="250"/>
                    <a:pt x="168" y="265"/>
                    <a:pt x="118" y="265"/>
                  </a:cubicBezTo>
                  <a:cubicBezTo>
                    <a:pt x="81" y="265"/>
                    <a:pt x="48" y="256"/>
                    <a:pt x="18" y="23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1" y="302"/>
                    <a:pt x="70" y="310"/>
                    <a:pt x="119" y="3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35"/>
            <p:cNvSpPr>
              <a:spLocks noEditPoints="1"/>
            </p:cNvSpPr>
            <p:nvPr/>
          </p:nvSpPr>
          <p:spPr bwMode="auto">
            <a:xfrm>
              <a:off x="4053" y="416"/>
              <a:ext cx="52" cy="77"/>
            </a:xfrm>
            <a:custGeom>
              <a:avLst/>
              <a:gdLst>
                <a:gd name="T0" fmla="*/ 298 w 298"/>
                <a:gd name="T1" fmla="*/ 146 h 444"/>
                <a:gd name="T2" fmla="*/ 271 w 298"/>
                <a:gd name="T3" fmla="*/ 46 h 444"/>
                <a:gd name="T4" fmla="*/ 165 w 298"/>
                <a:gd name="T5" fmla="*/ 0 h 444"/>
                <a:gd name="T6" fmla="*/ 84 w 298"/>
                <a:gd name="T7" fmla="*/ 19 h 444"/>
                <a:gd name="T8" fmla="*/ 52 w 298"/>
                <a:gd name="T9" fmla="*/ 43 h 444"/>
                <a:gd name="T10" fmla="*/ 52 w 298"/>
                <a:gd name="T11" fmla="*/ 8 h 444"/>
                <a:gd name="T12" fmla="*/ 0 w 298"/>
                <a:gd name="T13" fmla="*/ 8 h 444"/>
                <a:gd name="T14" fmla="*/ 0 w 298"/>
                <a:gd name="T15" fmla="*/ 444 h 444"/>
                <a:gd name="T16" fmla="*/ 56 w 298"/>
                <a:gd name="T17" fmla="*/ 429 h 444"/>
                <a:gd name="T18" fmla="*/ 56 w 298"/>
                <a:gd name="T19" fmla="*/ 294 h 444"/>
                <a:gd name="T20" fmla="*/ 138 w 298"/>
                <a:gd name="T21" fmla="*/ 310 h 444"/>
                <a:gd name="T22" fmla="*/ 262 w 298"/>
                <a:gd name="T23" fmla="*/ 259 h 444"/>
                <a:gd name="T24" fmla="*/ 298 w 298"/>
                <a:gd name="T25" fmla="*/ 146 h 444"/>
                <a:gd name="T26" fmla="*/ 241 w 298"/>
                <a:gd name="T27" fmla="*/ 144 h 444"/>
                <a:gd name="T28" fmla="*/ 217 w 298"/>
                <a:gd name="T29" fmla="*/ 227 h 444"/>
                <a:gd name="T30" fmla="*/ 130 w 298"/>
                <a:gd name="T31" fmla="*/ 265 h 444"/>
                <a:gd name="T32" fmla="*/ 56 w 298"/>
                <a:gd name="T33" fmla="*/ 247 h 444"/>
                <a:gd name="T34" fmla="*/ 56 w 298"/>
                <a:gd name="T35" fmla="*/ 132 h 444"/>
                <a:gd name="T36" fmla="*/ 62 w 298"/>
                <a:gd name="T37" fmla="*/ 96 h 444"/>
                <a:gd name="T38" fmla="*/ 98 w 298"/>
                <a:gd name="T39" fmla="*/ 59 h 444"/>
                <a:gd name="T40" fmla="*/ 154 w 298"/>
                <a:gd name="T41" fmla="*/ 45 h 444"/>
                <a:gd name="T42" fmla="*/ 220 w 298"/>
                <a:gd name="T43" fmla="*/ 73 h 444"/>
                <a:gd name="T44" fmla="*/ 241 w 298"/>
                <a:gd name="T45" fmla="*/ 1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444">
                  <a:moveTo>
                    <a:pt x="298" y="146"/>
                  </a:moveTo>
                  <a:cubicBezTo>
                    <a:pt x="298" y="104"/>
                    <a:pt x="289" y="71"/>
                    <a:pt x="271" y="46"/>
                  </a:cubicBezTo>
                  <a:cubicBezTo>
                    <a:pt x="248" y="15"/>
                    <a:pt x="213" y="0"/>
                    <a:pt x="165" y="0"/>
                  </a:cubicBezTo>
                  <a:cubicBezTo>
                    <a:pt x="133" y="0"/>
                    <a:pt x="107" y="6"/>
                    <a:pt x="84" y="19"/>
                  </a:cubicBezTo>
                  <a:cubicBezTo>
                    <a:pt x="75" y="24"/>
                    <a:pt x="64" y="32"/>
                    <a:pt x="52" y="43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56" y="429"/>
                    <a:pt x="56" y="429"/>
                    <a:pt x="56" y="429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77" y="304"/>
                    <a:pt x="104" y="310"/>
                    <a:pt x="138" y="310"/>
                  </a:cubicBezTo>
                  <a:cubicBezTo>
                    <a:pt x="193" y="310"/>
                    <a:pt x="234" y="293"/>
                    <a:pt x="262" y="259"/>
                  </a:cubicBezTo>
                  <a:cubicBezTo>
                    <a:pt x="286" y="231"/>
                    <a:pt x="298" y="193"/>
                    <a:pt x="298" y="146"/>
                  </a:cubicBezTo>
                  <a:moveTo>
                    <a:pt x="241" y="144"/>
                  </a:moveTo>
                  <a:cubicBezTo>
                    <a:pt x="241" y="177"/>
                    <a:pt x="233" y="205"/>
                    <a:pt x="217" y="227"/>
                  </a:cubicBezTo>
                  <a:cubicBezTo>
                    <a:pt x="199" y="252"/>
                    <a:pt x="170" y="265"/>
                    <a:pt x="130" y="265"/>
                  </a:cubicBezTo>
                  <a:cubicBezTo>
                    <a:pt x="100" y="265"/>
                    <a:pt x="76" y="259"/>
                    <a:pt x="56" y="247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16"/>
                    <a:pt x="58" y="105"/>
                    <a:pt x="62" y="96"/>
                  </a:cubicBezTo>
                  <a:cubicBezTo>
                    <a:pt x="69" y="81"/>
                    <a:pt x="81" y="69"/>
                    <a:pt x="98" y="59"/>
                  </a:cubicBezTo>
                  <a:cubicBezTo>
                    <a:pt x="115" y="49"/>
                    <a:pt x="134" y="45"/>
                    <a:pt x="154" y="45"/>
                  </a:cubicBezTo>
                  <a:cubicBezTo>
                    <a:pt x="183" y="45"/>
                    <a:pt x="205" y="54"/>
                    <a:pt x="220" y="73"/>
                  </a:cubicBezTo>
                  <a:cubicBezTo>
                    <a:pt x="234" y="90"/>
                    <a:pt x="241" y="114"/>
                    <a:pt x="241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36"/>
            <p:cNvSpPr>
              <a:spLocks/>
            </p:cNvSpPr>
            <p:nvPr/>
          </p:nvSpPr>
          <p:spPr bwMode="auto">
            <a:xfrm>
              <a:off x="4141" y="417"/>
              <a:ext cx="35" cy="51"/>
            </a:xfrm>
            <a:custGeom>
              <a:avLst/>
              <a:gdLst>
                <a:gd name="T0" fmla="*/ 56 w 198"/>
                <a:gd name="T1" fmla="*/ 295 h 295"/>
                <a:gd name="T2" fmla="*/ 56 w 198"/>
                <a:gd name="T3" fmla="*/ 107 h 295"/>
                <a:gd name="T4" fmla="*/ 125 w 198"/>
                <a:gd name="T5" fmla="*/ 62 h 295"/>
                <a:gd name="T6" fmla="*/ 196 w 198"/>
                <a:gd name="T7" fmla="*/ 47 h 295"/>
                <a:gd name="T8" fmla="*/ 198 w 198"/>
                <a:gd name="T9" fmla="*/ 0 h 295"/>
                <a:gd name="T10" fmla="*/ 125 w 198"/>
                <a:gd name="T11" fmla="*/ 13 h 295"/>
                <a:gd name="T12" fmla="*/ 53 w 198"/>
                <a:gd name="T13" fmla="*/ 55 h 295"/>
                <a:gd name="T14" fmla="*/ 53 w 198"/>
                <a:gd name="T15" fmla="*/ 2 h 295"/>
                <a:gd name="T16" fmla="*/ 0 w 198"/>
                <a:gd name="T17" fmla="*/ 2 h 295"/>
                <a:gd name="T18" fmla="*/ 0 w 198"/>
                <a:gd name="T19" fmla="*/ 295 h 295"/>
                <a:gd name="T20" fmla="*/ 56 w 198"/>
                <a:gd name="T21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95">
                  <a:moveTo>
                    <a:pt x="56" y="295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74" y="89"/>
                    <a:pt x="97" y="74"/>
                    <a:pt x="125" y="62"/>
                  </a:cubicBezTo>
                  <a:cubicBezTo>
                    <a:pt x="146" y="53"/>
                    <a:pt x="170" y="48"/>
                    <a:pt x="196" y="4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70" y="1"/>
                    <a:pt x="145" y="5"/>
                    <a:pt x="125" y="13"/>
                  </a:cubicBezTo>
                  <a:cubicBezTo>
                    <a:pt x="101" y="22"/>
                    <a:pt x="77" y="36"/>
                    <a:pt x="53" y="55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95"/>
                    <a:pt x="0" y="295"/>
                    <a:pt x="0" y="295"/>
                  </a:cubicBezTo>
                  <a:lnTo>
                    <a:pt x="56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37"/>
            <p:cNvSpPr>
              <a:spLocks/>
            </p:cNvSpPr>
            <p:nvPr/>
          </p:nvSpPr>
          <p:spPr bwMode="auto">
            <a:xfrm>
              <a:off x="4210" y="416"/>
              <a:ext cx="51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9 w 290"/>
                <a:gd name="T5" fmla="*/ 70 h 301"/>
                <a:gd name="T6" fmla="*/ 174 w 290"/>
                <a:gd name="T7" fmla="*/ 46 h 301"/>
                <a:gd name="T8" fmla="*/ 225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8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7" y="92"/>
                    <a:pt x="81" y="81"/>
                    <a:pt x="99" y="70"/>
                  </a:cubicBezTo>
                  <a:cubicBezTo>
                    <a:pt x="126" y="54"/>
                    <a:pt x="151" y="46"/>
                    <a:pt x="174" y="46"/>
                  </a:cubicBezTo>
                  <a:cubicBezTo>
                    <a:pt x="199" y="46"/>
                    <a:pt x="216" y="52"/>
                    <a:pt x="225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8" y="70"/>
                  </a:cubicBezTo>
                  <a:cubicBezTo>
                    <a:pt x="284" y="44"/>
                    <a:pt x="272" y="25"/>
                    <a:pt x="252" y="14"/>
                  </a:cubicBezTo>
                  <a:cubicBezTo>
                    <a:pt x="234" y="5"/>
                    <a:pt x="212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38"/>
            <p:cNvSpPr>
              <a:spLocks noEditPoints="1"/>
            </p:cNvSpPr>
            <p:nvPr/>
          </p:nvSpPr>
          <p:spPr bwMode="auto">
            <a:xfrm>
              <a:off x="4271" y="416"/>
              <a:ext cx="51" cy="77"/>
            </a:xfrm>
            <a:custGeom>
              <a:avLst/>
              <a:gdLst>
                <a:gd name="T0" fmla="*/ 294 w 294"/>
                <a:gd name="T1" fmla="*/ 248 h 442"/>
                <a:gd name="T2" fmla="*/ 294 w 294"/>
                <a:gd name="T3" fmla="*/ 18 h 442"/>
                <a:gd name="T4" fmla="*/ 168 w 294"/>
                <a:gd name="T5" fmla="*/ 0 h 442"/>
                <a:gd name="T6" fmla="*/ 36 w 294"/>
                <a:gd name="T7" fmla="*/ 53 h 442"/>
                <a:gd name="T8" fmla="*/ 0 w 294"/>
                <a:gd name="T9" fmla="*/ 170 h 442"/>
                <a:gd name="T10" fmla="*/ 27 w 294"/>
                <a:gd name="T11" fmla="*/ 266 h 442"/>
                <a:gd name="T12" fmla="*/ 132 w 294"/>
                <a:gd name="T13" fmla="*/ 310 h 442"/>
                <a:gd name="T14" fmla="*/ 238 w 294"/>
                <a:gd name="T15" fmla="*/ 268 h 442"/>
                <a:gd name="T16" fmla="*/ 238 w 294"/>
                <a:gd name="T17" fmla="*/ 283 h 442"/>
                <a:gd name="T18" fmla="*/ 225 w 294"/>
                <a:gd name="T19" fmla="*/ 362 h 442"/>
                <a:gd name="T20" fmla="*/ 140 w 294"/>
                <a:gd name="T21" fmla="*/ 397 h 442"/>
                <a:gd name="T22" fmla="*/ 46 w 294"/>
                <a:gd name="T23" fmla="*/ 381 h 442"/>
                <a:gd name="T24" fmla="*/ 30 w 294"/>
                <a:gd name="T25" fmla="*/ 427 h 442"/>
                <a:gd name="T26" fmla="*/ 143 w 294"/>
                <a:gd name="T27" fmla="*/ 442 h 442"/>
                <a:gd name="T28" fmla="*/ 221 w 294"/>
                <a:gd name="T29" fmla="*/ 430 h 442"/>
                <a:gd name="T30" fmla="*/ 282 w 294"/>
                <a:gd name="T31" fmla="*/ 369 h 442"/>
                <a:gd name="T32" fmla="*/ 294 w 294"/>
                <a:gd name="T33" fmla="*/ 248 h 442"/>
                <a:gd name="T34" fmla="*/ 238 w 294"/>
                <a:gd name="T35" fmla="*/ 178 h 442"/>
                <a:gd name="T36" fmla="*/ 236 w 294"/>
                <a:gd name="T37" fmla="*/ 202 h 442"/>
                <a:gd name="T38" fmla="*/ 219 w 294"/>
                <a:gd name="T39" fmla="*/ 232 h 442"/>
                <a:gd name="T40" fmla="*/ 140 w 294"/>
                <a:gd name="T41" fmla="*/ 265 h 442"/>
                <a:gd name="T42" fmla="*/ 57 w 294"/>
                <a:gd name="T43" fmla="*/ 168 h 442"/>
                <a:gd name="T44" fmla="*/ 84 w 294"/>
                <a:gd name="T45" fmla="*/ 80 h 442"/>
                <a:gd name="T46" fmla="*/ 167 w 294"/>
                <a:gd name="T47" fmla="*/ 45 h 442"/>
                <a:gd name="T48" fmla="*/ 238 w 294"/>
                <a:gd name="T49" fmla="*/ 55 h 442"/>
                <a:gd name="T50" fmla="*/ 238 w 294"/>
                <a:gd name="T51" fmla="*/ 1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42">
                  <a:moveTo>
                    <a:pt x="294" y="248"/>
                  </a:moveTo>
                  <a:cubicBezTo>
                    <a:pt x="294" y="18"/>
                    <a:pt x="294" y="18"/>
                    <a:pt x="294" y="18"/>
                  </a:cubicBezTo>
                  <a:cubicBezTo>
                    <a:pt x="246" y="6"/>
                    <a:pt x="204" y="0"/>
                    <a:pt x="168" y="0"/>
                  </a:cubicBezTo>
                  <a:cubicBezTo>
                    <a:pt x="108" y="0"/>
                    <a:pt x="64" y="17"/>
                    <a:pt x="36" y="53"/>
                  </a:cubicBezTo>
                  <a:cubicBezTo>
                    <a:pt x="12" y="83"/>
                    <a:pt x="0" y="122"/>
                    <a:pt x="0" y="170"/>
                  </a:cubicBezTo>
                  <a:cubicBezTo>
                    <a:pt x="0" y="210"/>
                    <a:pt x="9" y="242"/>
                    <a:pt x="27" y="266"/>
                  </a:cubicBezTo>
                  <a:cubicBezTo>
                    <a:pt x="49" y="295"/>
                    <a:pt x="84" y="310"/>
                    <a:pt x="132" y="310"/>
                  </a:cubicBezTo>
                  <a:cubicBezTo>
                    <a:pt x="173" y="310"/>
                    <a:pt x="208" y="296"/>
                    <a:pt x="238" y="268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320"/>
                    <a:pt x="234" y="346"/>
                    <a:pt x="225" y="362"/>
                  </a:cubicBezTo>
                  <a:cubicBezTo>
                    <a:pt x="213" y="385"/>
                    <a:pt x="185" y="397"/>
                    <a:pt x="140" y="397"/>
                  </a:cubicBezTo>
                  <a:cubicBezTo>
                    <a:pt x="106" y="397"/>
                    <a:pt x="75" y="392"/>
                    <a:pt x="46" y="381"/>
                  </a:cubicBezTo>
                  <a:cubicBezTo>
                    <a:pt x="30" y="427"/>
                    <a:pt x="30" y="427"/>
                    <a:pt x="30" y="427"/>
                  </a:cubicBezTo>
                  <a:cubicBezTo>
                    <a:pt x="65" y="437"/>
                    <a:pt x="103" y="442"/>
                    <a:pt x="143" y="442"/>
                  </a:cubicBezTo>
                  <a:cubicBezTo>
                    <a:pt x="174" y="442"/>
                    <a:pt x="200" y="438"/>
                    <a:pt x="221" y="430"/>
                  </a:cubicBezTo>
                  <a:cubicBezTo>
                    <a:pt x="253" y="418"/>
                    <a:pt x="274" y="397"/>
                    <a:pt x="282" y="369"/>
                  </a:cubicBezTo>
                  <a:cubicBezTo>
                    <a:pt x="290" y="345"/>
                    <a:pt x="294" y="304"/>
                    <a:pt x="294" y="248"/>
                  </a:cubicBezTo>
                  <a:moveTo>
                    <a:pt x="238" y="178"/>
                  </a:moveTo>
                  <a:cubicBezTo>
                    <a:pt x="238" y="189"/>
                    <a:pt x="237" y="197"/>
                    <a:pt x="236" y="202"/>
                  </a:cubicBezTo>
                  <a:cubicBezTo>
                    <a:pt x="234" y="212"/>
                    <a:pt x="228" y="222"/>
                    <a:pt x="219" y="232"/>
                  </a:cubicBezTo>
                  <a:cubicBezTo>
                    <a:pt x="200" y="254"/>
                    <a:pt x="173" y="265"/>
                    <a:pt x="140" y="265"/>
                  </a:cubicBezTo>
                  <a:cubicBezTo>
                    <a:pt x="85" y="265"/>
                    <a:pt x="57" y="233"/>
                    <a:pt x="57" y="168"/>
                  </a:cubicBezTo>
                  <a:cubicBezTo>
                    <a:pt x="57" y="132"/>
                    <a:pt x="66" y="102"/>
                    <a:pt x="84" y="80"/>
                  </a:cubicBezTo>
                  <a:cubicBezTo>
                    <a:pt x="103" y="56"/>
                    <a:pt x="130" y="45"/>
                    <a:pt x="167" y="45"/>
                  </a:cubicBezTo>
                  <a:cubicBezTo>
                    <a:pt x="189" y="45"/>
                    <a:pt x="213" y="48"/>
                    <a:pt x="238" y="55"/>
                  </a:cubicBezTo>
                  <a:lnTo>
                    <a:pt x="23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39"/>
            <p:cNvSpPr>
              <a:spLocks/>
            </p:cNvSpPr>
            <p:nvPr/>
          </p:nvSpPr>
          <p:spPr bwMode="auto">
            <a:xfrm>
              <a:off x="4363" y="416"/>
              <a:ext cx="43" cy="54"/>
            </a:xfrm>
            <a:custGeom>
              <a:avLst/>
              <a:gdLst>
                <a:gd name="T0" fmla="*/ 119 w 250"/>
                <a:gd name="T1" fmla="*/ 310 h 310"/>
                <a:gd name="T2" fmla="*/ 250 w 250"/>
                <a:gd name="T3" fmla="*/ 219 h 310"/>
                <a:gd name="T4" fmla="*/ 224 w 250"/>
                <a:gd name="T5" fmla="*/ 162 h 310"/>
                <a:gd name="T6" fmla="*/ 154 w 250"/>
                <a:gd name="T7" fmla="*/ 130 h 310"/>
                <a:gd name="T8" fmla="*/ 113 w 250"/>
                <a:gd name="T9" fmla="*/ 116 h 310"/>
                <a:gd name="T10" fmla="*/ 87 w 250"/>
                <a:gd name="T11" fmla="*/ 104 h 310"/>
                <a:gd name="T12" fmla="*/ 73 w 250"/>
                <a:gd name="T13" fmla="*/ 81 h 310"/>
                <a:gd name="T14" fmla="*/ 133 w 250"/>
                <a:gd name="T15" fmla="*/ 45 h 310"/>
                <a:gd name="T16" fmla="*/ 216 w 250"/>
                <a:gd name="T17" fmla="*/ 63 h 310"/>
                <a:gd name="T18" fmla="*/ 231 w 250"/>
                <a:gd name="T19" fmla="*/ 16 h 310"/>
                <a:gd name="T20" fmla="*/ 131 w 250"/>
                <a:gd name="T21" fmla="*/ 0 h 310"/>
                <a:gd name="T22" fmla="*/ 48 w 250"/>
                <a:gd name="T23" fmla="*/ 19 h 310"/>
                <a:gd name="T24" fmla="*/ 17 w 250"/>
                <a:gd name="T25" fmla="*/ 81 h 310"/>
                <a:gd name="T26" fmla="*/ 44 w 250"/>
                <a:gd name="T27" fmla="*/ 136 h 310"/>
                <a:gd name="T28" fmla="*/ 120 w 250"/>
                <a:gd name="T29" fmla="*/ 170 h 310"/>
                <a:gd name="T30" fmla="*/ 160 w 250"/>
                <a:gd name="T31" fmla="*/ 183 h 310"/>
                <a:gd name="T32" fmla="*/ 183 w 250"/>
                <a:gd name="T33" fmla="*/ 196 h 310"/>
                <a:gd name="T34" fmla="*/ 193 w 250"/>
                <a:gd name="T35" fmla="*/ 221 h 310"/>
                <a:gd name="T36" fmla="*/ 119 w 250"/>
                <a:gd name="T37" fmla="*/ 265 h 310"/>
                <a:gd name="T38" fmla="*/ 18 w 250"/>
                <a:gd name="T39" fmla="*/ 239 h 310"/>
                <a:gd name="T40" fmla="*/ 0 w 250"/>
                <a:gd name="T41" fmla="*/ 287 h 310"/>
                <a:gd name="T42" fmla="*/ 119 w 250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0" h="310">
                  <a:moveTo>
                    <a:pt x="119" y="310"/>
                  </a:moveTo>
                  <a:cubicBezTo>
                    <a:pt x="206" y="310"/>
                    <a:pt x="250" y="279"/>
                    <a:pt x="250" y="219"/>
                  </a:cubicBezTo>
                  <a:cubicBezTo>
                    <a:pt x="250" y="194"/>
                    <a:pt x="241" y="175"/>
                    <a:pt x="224" y="162"/>
                  </a:cubicBezTo>
                  <a:cubicBezTo>
                    <a:pt x="210" y="152"/>
                    <a:pt x="187" y="141"/>
                    <a:pt x="154" y="130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03" y="113"/>
                    <a:pt x="94" y="109"/>
                    <a:pt x="87" y="104"/>
                  </a:cubicBezTo>
                  <a:cubicBezTo>
                    <a:pt x="78" y="99"/>
                    <a:pt x="73" y="91"/>
                    <a:pt x="73" y="81"/>
                  </a:cubicBezTo>
                  <a:cubicBezTo>
                    <a:pt x="73" y="57"/>
                    <a:pt x="93" y="45"/>
                    <a:pt x="133" y="45"/>
                  </a:cubicBezTo>
                  <a:cubicBezTo>
                    <a:pt x="161" y="45"/>
                    <a:pt x="189" y="51"/>
                    <a:pt x="216" y="63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199" y="5"/>
                    <a:pt x="166" y="0"/>
                    <a:pt x="131" y="0"/>
                  </a:cubicBezTo>
                  <a:cubicBezTo>
                    <a:pt x="96" y="0"/>
                    <a:pt x="68" y="6"/>
                    <a:pt x="48" y="19"/>
                  </a:cubicBezTo>
                  <a:cubicBezTo>
                    <a:pt x="27" y="33"/>
                    <a:pt x="17" y="53"/>
                    <a:pt x="17" y="81"/>
                  </a:cubicBezTo>
                  <a:cubicBezTo>
                    <a:pt x="17" y="105"/>
                    <a:pt x="26" y="123"/>
                    <a:pt x="44" y="136"/>
                  </a:cubicBezTo>
                  <a:cubicBezTo>
                    <a:pt x="59" y="147"/>
                    <a:pt x="85" y="158"/>
                    <a:pt x="120" y="170"/>
                  </a:cubicBezTo>
                  <a:cubicBezTo>
                    <a:pt x="140" y="176"/>
                    <a:pt x="153" y="181"/>
                    <a:pt x="160" y="183"/>
                  </a:cubicBezTo>
                  <a:cubicBezTo>
                    <a:pt x="169" y="186"/>
                    <a:pt x="177" y="191"/>
                    <a:pt x="183" y="196"/>
                  </a:cubicBezTo>
                  <a:cubicBezTo>
                    <a:pt x="190" y="202"/>
                    <a:pt x="193" y="210"/>
                    <a:pt x="193" y="221"/>
                  </a:cubicBezTo>
                  <a:cubicBezTo>
                    <a:pt x="193" y="250"/>
                    <a:pt x="168" y="265"/>
                    <a:pt x="119" y="265"/>
                  </a:cubicBezTo>
                  <a:cubicBezTo>
                    <a:pt x="81" y="265"/>
                    <a:pt x="48" y="256"/>
                    <a:pt x="18" y="23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1" y="302"/>
                    <a:pt x="71" y="310"/>
                    <a:pt x="119" y="3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40"/>
            <p:cNvSpPr>
              <a:spLocks/>
            </p:cNvSpPr>
            <p:nvPr/>
          </p:nvSpPr>
          <p:spPr bwMode="auto">
            <a:xfrm>
              <a:off x="4415" y="416"/>
              <a:ext cx="47" cy="54"/>
            </a:xfrm>
            <a:custGeom>
              <a:avLst/>
              <a:gdLst>
                <a:gd name="T0" fmla="*/ 167 w 273"/>
                <a:gd name="T1" fmla="*/ 265 h 310"/>
                <a:gd name="T2" fmla="*/ 81 w 273"/>
                <a:gd name="T3" fmla="*/ 231 h 310"/>
                <a:gd name="T4" fmla="*/ 58 w 273"/>
                <a:gd name="T5" fmla="*/ 157 h 310"/>
                <a:gd name="T6" fmla="*/ 87 w 273"/>
                <a:gd name="T7" fmla="*/ 73 h 310"/>
                <a:gd name="T8" fmla="*/ 164 w 273"/>
                <a:gd name="T9" fmla="*/ 45 h 310"/>
                <a:gd name="T10" fmla="*/ 250 w 273"/>
                <a:gd name="T11" fmla="*/ 66 h 310"/>
                <a:gd name="T12" fmla="*/ 266 w 273"/>
                <a:gd name="T13" fmla="*/ 20 h 310"/>
                <a:gd name="T14" fmla="*/ 162 w 273"/>
                <a:gd name="T15" fmla="*/ 0 h 310"/>
                <a:gd name="T16" fmla="*/ 50 w 273"/>
                <a:gd name="T17" fmla="*/ 34 h 310"/>
                <a:gd name="T18" fmla="*/ 0 w 273"/>
                <a:gd name="T19" fmla="*/ 159 h 310"/>
                <a:gd name="T20" fmla="*/ 39 w 273"/>
                <a:gd name="T21" fmla="*/ 269 h 310"/>
                <a:gd name="T22" fmla="*/ 160 w 273"/>
                <a:gd name="T23" fmla="*/ 310 h 310"/>
                <a:gd name="T24" fmla="*/ 273 w 273"/>
                <a:gd name="T25" fmla="*/ 285 h 310"/>
                <a:gd name="T26" fmla="*/ 254 w 273"/>
                <a:gd name="T27" fmla="*/ 239 h 310"/>
                <a:gd name="T28" fmla="*/ 167 w 273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" h="310">
                  <a:moveTo>
                    <a:pt x="167" y="265"/>
                  </a:moveTo>
                  <a:cubicBezTo>
                    <a:pt x="129" y="265"/>
                    <a:pt x="100" y="253"/>
                    <a:pt x="81" y="231"/>
                  </a:cubicBezTo>
                  <a:cubicBezTo>
                    <a:pt x="65" y="212"/>
                    <a:pt x="58" y="187"/>
                    <a:pt x="58" y="157"/>
                  </a:cubicBezTo>
                  <a:cubicBezTo>
                    <a:pt x="58" y="121"/>
                    <a:pt x="67" y="93"/>
                    <a:pt x="87" y="73"/>
                  </a:cubicBezTo>
                  <a:cubicBezTo>
                    <a:pt x="105" y="54"/>
                    <a:pt x="131" y="45"/>
                    <a:pt x="164" y="45"/>
                  </a:cubicBezTo>
                  <a:cubicBezTo>
                    <a:pt x="194" y="45"/>
                    <a:pt x="222" y="52"/>
                    <a:pt x="250" y="66"/>
                  </a:cubicBezTo>
                  <a:cubicBezTo>
                    <a:pt x="266" y="20"/>
                    <a:pt x="266" y="20"/>
                    <a:pt x="266" y="20"/>
                  </a:cubicBezTo>
                  <a:cubicBezTo>
                    <a:pt x="234" y="6"/>
                    <a:pt x="200" y="0"/>
                    <a:pt x="162" y="0"/>
                  </a:cubicBezTo>
                  <a:cubicBezTo>
                    <a:pt x="114" y="0"/>
                    <a:pt x="77" y="11"/>
                    <a:pt x="50" y="34"/>
                  </a:cubicBezTo>
                  <a:cubicBezTo>
                    <a:pt x="17" y="63"/>
                    <a:pt x="0" y="104"/>
                    <a:pt x="0" y="159"/>
                  </a:cubicBezTo>
                  <a:cubicBezTo>
                    <a:pt x="0" y="206"/>
                    <a:pt x="13" y="243"/>
                    <a:pt x="39" y="269"/>
                  </a:cubicBezTo>
                  <a:cubicBezTo>
                    <a:pt x="66" y="296"/>
                    <a:pt x="106" y="310"/>
                    <a:pt x="160" y="310"/>
                  </a:cubicBezTo>
                  <a:cubicBezTo>
                    <a:pt x="203" y="310"/>
                    <a:pt x="241" y="301"/>
                    <a:pt x="273" y="285"/>
                  </a:cubicBezTo>
                  <a:cubicBezTo>
                    <a:pt x="254" y="239"/>
                    <a:pt x="254" y="239"/>
                    <a:pt x="254" y="239"/>
                  </a:cubicBezTo>
                  <a:cubicBezTo>
                    <a:pt x="225" y="256"/>
                    <a:pt x="196" y="265"/>
                    <a:pt x="167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41"/>
            <p:cNvSpPr>
              <a:spLocks noEditPoints="1"/>
            </p:cNvSpPr>
            <p:nvPr/>
          </p:nvSpPr>
          <p:spPr bwMode="auto">
            <a:xfrm>
              <a:off x="4494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0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1 w 299"/>
                <a:gd name="T11" fmla="*/ 270 h 310"/>
                <a:gd name="T12" fmla="*/ 168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1 w 299"/>
                <a:gd name="T23" fmla="*/ 222 h 310"/>
                <a:gd name="T24" fmla="*/ 57 w 299"/>
                <a:gd name="T25" fmla="*/ 168 h 310"/>
                <a:gd name="T26" fmla="*/ 297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7 w 299"/>
                <a:gd name="T33" fmla="*/ 125 h 310"/>
                <a:gd name="T34" fmla="*/ 67 w 299"/>
                <a:gd name="T35" fmla="*/ 88 h 310"/>
                <a:gd name="T36" fmla="*/ 153 w 299"/>
                <a:gd name="T37" fmla="*/ 44 h 310"/>
                <a:gd name="T38" fmla="*/ 232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0" y="61"/>
                  </a:cubicBezTo>
                  <a:cubicBezTo>
                    <a:pt x="256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3" y="244"/>
                    <a:pt x="41" y="270"/>
                  </a:cubicBezTo>
                  <a:cubicBezTo>
                    <a:pt x="69" y="296"/>
                    <a:pt x="112" y="310"/>
                    <a:pt x="168" y="310"/>
                  </a:cubicBezTo>
                  <a:cubicBezTo>
                    <a:pt x="214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2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4" y="248"/>
                    <a:pt x="81" y="237"/>
                    <a:pt x="71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8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7" y="125"/>
                    <a:pt x="57" y="125"/>
                    <a:pt x="57" y="125"/>
                  </a:cubicBezTo>
                  <a:cubicBezTo>
                    <a:pt x="59" y="109"/>
                    <a:pt x="63" y="97"/>
                    <a:pt x="67" y="88"/>
                  </a:cubicBezTo>
                  <a:cubicBezTo>
                    <a:pt x="81" y="59"/>
                    <a:pt x="110" y="44"/>
                    <a:pt x="153" y="44"/>
                  </a:cubicBezTo>
                  <a:cubicBezTo>
                    <a:pt x="191" y="44"/>
                    <a:pt x="218" y="57"/>
                    <a:pt x="232" y="82"/>
                  </a:cubicBezTo>
                  <a:cubicBezTo>
                    <a:pt x="238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42"/>
            <p:cNvSpPr>
              <a:spLocks/>
            </p:cNvSpPr>
            <p:nvPr/>
          </p:nvSpPr>
          <p:spPr bwMode="auto">
            <a:xfrm>
              <a:off x="4558" y="416"/>
              <a:ext cx="50" cy="52"/>
            </a:xfrm>
            <a:custGeom>
              <a:avLst/>
              <a:gdLst>
                <a:gd name="T0" fmla="*/ 55 w 290"/>
                <a:gd name="T1" fmla="*/ 301 h 301"/>
                <a:gd name="T2" fmla="*/ 55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4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5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5" y="301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4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43"/>
            <p:cNvSpPr>
              <a:spLocks/>
            </p:cNvSpPr>
            <p:nvPr/>
          </p:nvSpPr>
          <p:spPr bwMode="auto">
            <a:xfrm>
              <a:off x="4618" y="416"/>
              <a:ext cx="47" cy="54"/>
            </a:xfrm>
            <a:custGeom>
              <a:avLst/>
              <a:gdLst>
                <a:gd name="T0" fmla="*/ 166 w 272"/>
                <a:gd name="T1" fmla="*/ 265 h 310"/>
                <a:gd name="T2" fmla="*/ 81 w 272"/>
                <a:gd name="T3" fmla="*/ 231 h 310"/>
                <a:gd name="T4" fmla="*/ 57 w 272"/>
                <a:gd name="T5" fmla="*/ 157 h 310"/>
                <a:gd name="T6" fmla="*/ 86 w 272"/>
                <a:gd name="T7" fmla="*/ 73 h 310"/>
                <a:gd name="T8" fmla="*/ 163 w 272"/>
                <a:gd name="T9" fmla="*/ 45 h 310"/>
                <a:gd name="T10" fmla="*/ 249 w 272"/>
                <a:gd name="T11" fmla="*/ 66 h 310"/>
                <a:gd name="T12" fmla="*/ 265 w 272"/>
                <a:gd name="T13" fmla="*/ 20 h 310"/>
                <a:gd name="T14" fmla="*/ 161 w 272"/>
                <a:gd name="T15" fmla="*/ 0 h 310"/>
                <a:gd name="T16" fmla="*/ 49 w 272"/>
                <a:gd name="T17" fmla="*/ 34 h 310"/>
                <a:gd name="T18" fmla="*/ 0 w 272"/>
                <a:gd name="T19" fmla="*/ 159 h 310"/>
                <a:gd name="T20" fmla="*/ 38 w 272"/>
                <a:gd name="T21" fmla="*/ 269 h 310"/>
                <a:gd name="T22" fmla="*/ 159 w 272"/>
                <a:gd name="T23" fmla="*/ 310 h 310"/>
                <a:gd name="T24" fmla="*/ 272 w 272"/>
                <a:gd name="T25" fmla="*/ 285 h 310"/>
                <a:gd name="T26" fmla="*/ 253 w 272"/>
                <a:gd name="T27" fmla="*/ 239 h 310"/>
                <a:gd name="T28" fmla="*/ 166 w 272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0">
                  <a:moveTo>
                    <a:pt x="166" y="265"/>
                  </a:moveTo>
                  <a:cubicBezTo>
                    <a:pt x="128" y="265"/>
                    <a:pt x="99" y="253"/>
                    <a:pt x="81" y="231"/>
                  </a:cubicBezTo>
                  <a:cubicBezTo>
                    <a:pt x="65" y="212"/>
                    <a:pt x="57" y="187"/>
                    <a:pt x="57" y="157"/>
                  </a:cubicBezTo>
                  <a:cubicBezTo>
                    <a:pt x="57" y="121"/>
                    <a:pt x="67" y="93"/>
                    <a:pt x="86" y="73"/>
                  </a:cubicBezTo>
                  <a:cubicBezTo>
                    <a:pt x="105" y="54"/>
                    <a:pt x="130" y="45"/>
                    <a:pt x="163" y="45"/>
                  </a:cubicBezTo>
                  <a:cubicBezTo>
                    <a:pt x="193" y="45"/>
                    <a:pt x="222" y="52"/>
                    <a:pt x="249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34" y="6"/>
                    <a:pt x="199" y="0"/>
                    <a:pt x="161" y="0"/>
                  </a:cubicBezTo>
                  <a:cubicBezTo>
                    <a:pt x="113" y="0"/>
                    <a:pt x="76" y="11"/>
                    <a:pt x="49" y="34"/>
                  </a:cubicBezTo>
                  <a:cubicBezTo>
                    <a:pt x="16" y="63"/>
                    <a:pt x="0" y="104"/>
                    <a:pt x="0" y="159"/>
                  </a:cubicBezTo>
                  <a:cubicBezTo>
                    <a:pt x="0" y="206"/>
                    <a:pt x="13" y="243"/>
                    <a:pt x="38" y="269"/>
                  </a:cubicBezTo>
                  <a:cubicBezTo>
                    <a:pt x="65" y="296"/>
                    <a:pt x="105" y="310"/>
                    <a:pt x="159" y="310"/>
                  </a:cubicBezTo>
                  <a:cubicBezTo>
                    <a:pt x="202" y="310"/>
                    <a:pt x="240" y="301"/>
                    <a:pt x="272" y="285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24" y="256"/>
                    <a:pt x="196" y="265"/>
                    <a:pt x="166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44"/>
            <p:cNvSpPr>
              <a:spLocks noEditPoints="1"/>
            </p:cNvSpPr>
            <p:nvPr/>
          </p:nvSpPr>
          <p:spPr bwMode="auto">
            <a:xfrm>
              <a:off x="4671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4 w 299"/>
                <a:gd name="T15" fmla="*/ 283 h 310"/>
                <a:gd name="T16" fmla="*/ 273 w 299"/>
                <a:gd name="T17" fmla="*/ 239 h 310"/>
                <a:gd name="T18" fmla="*/ 179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4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9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8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45"/>
            <p:cNvSpPr>
              <a:spLocks/>
            </p:cNvSpPr>
            <p:nvPr/>
          </p:nvSpPr>
          <p:spPr bwMode="auto">
            <a:xfrm>
              <a:off x="4734" y="459"/>
              <a:ext cx="13" cy="20"/>
            </a:xfrm>
            <a:custGeom>
              <a:avLst/>
              <a:gdLst>
                <a:gd name="T0" fmla="*/ 7 w 13"/>
                <a:gd name="T1" fmla="*/ 20 h 20"/>
                <a:gd name="T2" fmla="*/ 13 w 13"/>
                <a:gd name="T3" fmla="*/ 0 h 20"/>
                <a:gd name="T4" fmla="*/ 4 w 13"/>
                <a:gd name="T5" fmla="*/ 0 h 20"/>
                <a:gd name="T6" fmla="*/ 0 w 13"/>
                <a:gd name="T7" fmla="*/ 20 h 20"/>
                <a:gd name="T8" fmla="*/ 7 w 1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7" y="20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20"/>
                  </a:lnTo>
                  <a:lnTo>
                    <a:pt x="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46"/>
            <p:cNvSpPr>
              <a:spLocks noEditPoints="1"/>
            </p:cNvSpPr>
            <p:nvPr/>
          </p:nvSpPr>
          <p:spPr bwMode="auto">
            <a:xfrm>
              <a:off x="4776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47"/>
            <p:cNvSpPr>
              <a:spLocks/>
            </p:cNvSpPr>
            <p:nvPr/>
          </p:nvSpPr>
          <p:spPr bwMode="auto">
            <a:xfrm>
              <a:off x="4839" y="416"/>
              <a:ext cx="51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9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1" y="81"/>
                    <a:pt x="99" y="70"/>
                  </a:cubicBezTo>
                  <a:cubicBezTo>
                    <a:pt x="126" y="54"/>
                    <a:pt x="151" y="46"/>
                    <a:pt x="174" y="46"/>
                  </a:cubicBezTo>
                  <a:cubicBezTo>
                    <a:pt x="199" y="46"/>
                    <a:pt x="215" y="52"/>
                    <a:pt x="224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4" y="44"/>
                    <a:pt x="272" y="25"/>
                    <a:pt x="252" y="14"/>
                  </a:cubicBezTo>
                  <a:cubicBezTo>
                    <a:pt x="234" y="5"/>
                    <a:pt x="212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48"/>
            <p:cNvSpPr>
              <a:spLocks/>
            </p:cNvSpPr>
            <p:nvPr/>
          </p:nvSpPr>
          <p:spPr bwMode="auto">
            <a:xfrm>
              <a:off x="4904" y="393"/>
              <a:ext cx="50" cy="75"/>
            </a:xfrm>
            <a:custGeom>
              <a:avLst/>
              <a:gdLst>
                <a:gd name="T0" fmla="*/ 56 w 290"/>
                <a:gd name="T1" fmla="*/ 434 h 434"/>
                <a:gd name="T2" fmla="*/ 56 w 290"/>
                <a:gd name="T3" fmla="*/ 237 h 434"/>
                <a:gd name="T4" fmla="*/ 98 w 290"/>
                <a:gd name="T5" fmla="*/ 203 h 434"/>
                <a:gd name="T6" fmla="*/ 174 w 290"/>
                <a:gd name="T7" fmla="*/ 179 h 434"/>
                <a:gd name="T8" fmla="*/ 224 w 290"/>
                <a:gd name="T9" fmla="*/ 198 h 434"/>
                <a:gd name="T10" fmla="*/ 234 w 290"/>
                <a:gd name="T11" fmla="*/ 247 h 434"/>
                <a:gd name="T12" fmla="*/ 234 w 290"/>
                <a:gd name="T13" fmla="*/ 434 h 434"/>
                <a:gd name="T14" fmla="*/ 290 w 290"/>
                <a:gd name="T15" fmla="*/ 434 h 434"/>
                <a:gd name="T16" fmla="*/ 290 w 290"/>
                <a:gd name="T17" fmla="*/ 250 h 434"/>
                <a:gd name="T18" fmla="*/ 287 w 290"/>
                <a:gd name="T19" fmla="*/ 203 h 434"/>
                <a:gd name="T20" fmla="*/ 252 w 290"/>
                <a:gd name="T21" fmla="*/ 147 h 434"/>
                <a:gd name="T22" fmla="*/ 184 w 290"/>
                <a:gd name="T23" fmla="*/ 133 h 434"/>
                <a:gd name="T24" fmla="*/ 56 w 290"/>
                <a:gd name="T25" fmla="*/ 181 h 434"/>
                <a:gd name="T26" fmla="*/ 56 w 290"/>
                <a:gd name="T27" fmla="*/ 0 h 434"/>
                <a:gd name="T28" fmla="*/ 0 w 290"/>
                <a:gd name="T29" fmla="*/ 16 h 434"/>
                <a:gd name="T30" fmla="*/ 0 w 290"/>
                <a:gd name="T31" fmla="*/ 434 h 434"/>
                <a:gd name="T32" fmla="*/ 56 w 290"/>
                <a:gd name="T33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34">
                  <a:moveTo>
                    <a:pt x="56" y="434"/>
                  </a:moveTo>
                  <a:cubicBezTo>
                    <a:pt x="56" y="237"/>
                    <a:pt x="56" y="237"/>
                    <a:pt x="56" y="237"/>
                  </a:cubicBezTo>
                  <a:cubicBezTo>
                    <a:pt x="66" y="225"/>
                    <a:pt x="80" y="214"/>
                    <a:pt x="98" y="203"/>
                  </a:cubicBezTo>
                  <a:cubicBezTo>
                    <a:pt x="125" y="187"/>
                    <a:pt x="150" y="179"/>
                    <a:pt x="174" y="179"/>
                  </a:cubicBezTo>
                  <a:cubicBezTo>
                    <a:pt x="199" y="179"/>
                    <a:pt x="215" y="185"/>
                    <a:pt x="224" y="198"/>
                  </a:cubicBezTo>
                  <a:cubicBezTo>
                    <a:pt x="231" y="207"/>
                    <a:pt x="234" y="223"/>
                    <a:pt x="234" y="247"/>
                  </a:cubicBezTo>
                  <a:cubicBezTo>
                    <a:pt x="234" y="434"/>
                    <a:pt x="234" y="434"/>
                    <a:pt x="234" y="434"/>
                  </a:cubicBezTo>
                  <a:cubicBezTo>
                    <a:pt x="290" y="434"/>
                    <a:pt x="290" y="434"/>
                    <a:pt x="290" y="434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30"/>
                    <a:pt x="289" y="215"/>
                    <a:pt x="287" y="203"/>
                  </a:cubicBezTo>
                  <a:cubicBezTo>
                    <a:pt x="283" y="176"/>
                    <a:pt x="272" y="158"/>
                    <a:pt x="252" y="147"/>
                  </a:cubicBezTo>
                  <a:cubicBezTo>
                    <a:pt x="234" y="138"/>
                    <a:pt x="211" y="133"/>
                    <a:pt x="184" y="133"/>
                  </a:cubicBezTo>
                  <a:cubicBezTo>
                    <a:pt x="140" y="133"/>
                    <a:pt x="97" y="149"/>
                    <a:pt x="56" y="18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434"/>
                    <a:pt x="0" y="434"/>
                    <a:pt x="0" y="434"/>
                  </a:cubicBezTo>
                  <a:lnTo>
                    <a:pt x="56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49"/>
            <p:cNvSpPr>
              <a:spLocks noEditPoints="1"/>
            </p:cNvSpPr>
            <p:nvPr/>
          </p:nvSpPr>
          <p:spPr bwMode="auto">
            <a:xfrm>
              <a:off x="4965" y="416"/>
              <a:ext cx="48" cy="54"/>
            </a:xfrm>
            <a:custGeom>
              <a:avLst/>
              <a:gdLst>
                <a:gd name="T0" fmla="*/ 276 w 276"/>
                <a:gd name="T1" fmla="*/ 301 h 310"/>
                <a:gd name="T2" fmla="*/ 276 w 276"/>
                <a:gd name="T3" fmla="*/ 120 h 310"/>
                <a:gd name="T4" fmla="*/ 276 w 276"/>
                <a:gd name="T5" fmla="*/ 84 h 310"/>
                <a:gd name="T6" fmla="*/ 265 w 276"/>
                <a:gd name="T7" fmla="*/ 42 h 310"/>
                <a:gd name="T8" fmla="*/ 151 w 276"/>
                <a:gd name="T9" fmla="*/ 0 h 310"/>
                <a:gd name="T10" fmla="*/ 59 w 276"/>
                <a:gd name="T11" fmla="*/ 13 h 310"/>
                <a:gd name="T12" fmla="*/ 21 w 276"/>
                <a:gd name="T13" fmla="*/ 26 h 310"/>
                <a:gd name="T14" fmla="*/ 38 w 276"/>
                <a:gd name="T15" fmla="*/ 72 h 310"/>
                <a:gd name="T16" fmla="*/ 145 w 276"/>
                <a:gd name="T17" fmla="*/ 45 h 310"/>
                <a:gd name="T18" fmla="*/ 206 w 276"/>
                <a:gd name="T19" fmla="*/ 60 h 310"/>
                <a:gd name="T20" fmla="*/ 220 w 276"/>
                <a:gd name="T21" fmla="*/ 101 h 310"/>
                <a:gd name="T22" fmla="*/ 220 w 276"/>
                <a:gd name="T23" fmla="*/ 114 h 310"/>
                <a:gd name="T24" fmla="*/ 168 w 276"/>
                <a:gd name="T25" fmla="*/ 116 h 310"/>
                <a:gd name="T26" fmla="*/ 47 w 276"/>
                <a:gd name="T27" fmla="*/ 142 h 310"/>
                <a:gd name="T28" fmla="*/ 0 w 276"/>
                <a:gd name="T29" fmla="*/ 222 h 310"/>
                <a:gd name="T30" fmla="*/ 108 w 276"/>
                <a:gd name="T31" fmla="*/ 310 h 310"/>
                <a:gd name="T32" fmla="*/ 224 w 276"/>
                <a:gd name="T33" fmla="*/ 269 h 310"/>
                <a:gd name="T34" fmla="*/ 224 w 276"/>
                <a:gd name="T35" fmla="*/ 301 h 310"/>
                <a:gd name="T36" fmla="*/ 276 w 276"/>
                <a:gd name="T37" fmla="*/ 301 h 310"/>
                <a:gd name="T38" fmla="*/ 221 w 276"/>
                <a:gd name="T39" fmla="*/ 204 h 310"/>
                <a:gd name="T40" fmla="*/ 219 w 276"/>
                <a:gd name="T41" fmla="*/ 220 h 310"/>
                <a:gd name="T42" fmla="*/ 201 w 276"/>
                <a:gd name="T43" fmla="*/ 242 h 310"/>
                <a:gd name="T44" fmla="*/ 120 w 276"/>
                <a:gd name="T45" fmla="*/ 265 h 310"/>
                <a:gd name="T46" fmla="*/ 57 w 276"/>
                <a:gd name="T47" fmla="*/ 219 h 310"/>
                <a:gd name="T48" fmla="*/ 129 w 276"/>
                <a:gd name="T49" fmla="*/ 163 h 310"/>
                <a:gd name="T50" fmla="*/ 221 w 276"/>
                <a:gd name="T51" fmla="*/ 156 h 310"/>
                <a:gd name="T52" fmla="*/ 221 w 276"/>
                <a:gd name="T53" fmla="*/ 20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6" h="310">
                  <a:moveTo>
                    <a:pt x="276" y="30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03"/>
                    <a:pt x="276" y="91"/>
                    <a:pt x="276" y="84"/>
                  </a:cubicBezTo>
                  <a:cubicBezTo>
                    <a:pt x="274" y="67"/>
                    <a:pt x="271" y="53"/>
                    <a:pt x="265" y="42"/>
                  </a:cubicBezTo>
                  <a:cubicBezTo>
                    <a:pt x="248" y="14"/>
                    <a:pt x="210" y="0"/>
                    <a:pt x="151" y="0"/>
                  </a:cubicBezTo>
                  <a:cubicBezTo>
                    <a:pt x="117" y="0"/>
                    <a:pt x="86" y="4"/>
                    <a:pt x="59" y="13"/>
                  </a:cubicBezTo>
                  <a:cubicBezTo>
                    <a:pt x="54" y="14"/>
                    <a:pt x="42" y="19"/>
                    <a:pt x="21" y="2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74" y="54"/>
                    <a:pt x="110" y="45"/>
                    <a:pt x="145" y="45"/>
                  </a:cubicBezTo>
                  <a:cubicBezTo>
                    <a:pt x="175" y="45"/>
                    <a:pt x="195" y="50"/>
                    <a:pt x="206" y="60"/>
                  </a:cubicBezTo>
                  <a:cubicBezTo>
                    <a:pt x="215" y="69"/>
                    <a:pt x="220" y="82"/>
                    <a:pt x="220" y="101"/>
                  </a:cubicBezTo>
                  <a:cubicBezTo>
                    <a:pt x="220" y="114"/>
                    <a:pt x="220" y="114"/>
                    <a:pt x="220" y="114"/>
                  </a:cubicBezTo>
                  <a:cubicBezTo>
                    <a:pt x="197" y="115"/>
                    <a:pt x="179" y="116"/>
                    <a:pt x="168" y="116"/>
                  </a:cubicBezTo>
                  <a:cubicBezTo>
                    <a:pt x="111" y="120"/>
                    <a:pt x="71" y="129"/>
                    <a:pt x="47" y="142"/>
                  </a:cubicBezTo>
                  <a:cubicBezTo>
                    <a:pt x="15" y="159"/>
                    <a:pt x="0" y="186"/>
                    <a:pt x="0" y="222"/>
                  </a:cubicBezTo>
                  <a:cubicBezTo>
                    <a:pt x="0" y="280"/>
                    <a:pt x="36" y="310"/>
                    <a:pt x="108" y="310"/>
                  </a:cubicBezTo>
                  <a:cubicBezTo>
                    <a:pt x="162" y="310"/>
                    <a:pt x="201" y="296"/>
                    <a:pt x="224" y="269"/>
                  </a:cubicBezTo>
                  <a:cubicBezTo>
                    <a:pt x="224" y="301"/>
                    <a:pt x="224" y="301"/>
                    <a:pt x="224" y="301"/>
                  </a:cubicBezTo>
                  <a:lnTo>
                    <a:pt x="276" y="301"/>
                  </a:lnTo>
                  <a:close/>
                  <a:moveTo>
                    <a:pt x="221" y="204"/>
                  </a:moveTo>
                  <a:cubicBezTo>
                    <a:pt x="221" y="211"/>
                    <a:pt x="220" y="216"/>
                    <a:pt x="219" y="220"/>
                  </a:cubicBezTo>
                  <a:cubicBezTo>
                    <a:pt x="216" y="228"/>
                    <a:pt x="210" y="235"/>
                    <a:pt x="201" y="242"/>
                  </a:cubicBezTo>
                  <a:cubicBezTo>
                    <a:pt x="180" y="257"/>
                    <a:pt x="153" y="265"/>
                    <a:pt x="120" y="265"/>
                  </a:cubicBezTo>
                  <a:cubicBezTo>
                    <a:pt x="78" y="265"/>
                    <a:pt x="57" y="250"/>
                    <a:pt x="57" y="219"/>
                  </a:cubicBezTo>
                  <a:cubicBezTo>
                    <a:pt x="57" y="189"/>
                    <a:pt x="81" y="171"/>
                    <a:pt x="129" y="163"/>
                  </a:cubicBezTo>
                  <a:cubicBezTo>
                    <a:pt x="151" y="160"/>
                    <a:pt x="181" y="158"/>
                    <a:pt x="221" y="156"/>
                  </a:cubicBezTo>
                  <a:lnTo>
                    <a:pt x="221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50"/>
            <p:cNvSpPr>
              <a:spLocks/>
            </p:cNvSpPr>
            <p:nvPr/>
          </p:nvSpPr>
          <p:spPr bwMode="auto">
            <a:xfrm>
              <a:off x="5027" y="416"/>
              <a:ext cx="50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51"/>
            <p:cNvSpPr>
              <a:spLocks/>
            </p:cNvSpPr>
            <p:nvPr/>
          </p:nvSpPr>
          <p:spPr bwMode="auto">
            <a:xfrm>
              <a:off x="5088" y="416"/>
              <a:ext cx="47" cy="54"/>
            </a:xfrm>
            <a:custGeom>
              <a:avLst/>
              <a:gdLst>
                <a:gd name="T0" fmla="*/ 166 w 272"/>
                <a:gd name="T1" fmla="*/ 265 h 310"/>
                <a:gd name="T2" fmla="*/ 80 w 272"/>
                <a:gd name="T3" fmla="*/ 231 h 310"/>
                <a:gd name="T4" fmla="*/ 57 w 272"/>
                <a:gd name="T5" fmla="*/ 157 h 310"/>
                <a:gd name="T6" fmla="*/ 86 w 272"/>
                <a:gd name="T7" fmla="*/ 73 h 310"/>
                <a:gd name="T8" fmla="*/ 163 w 272"/>
                <a:gd name="T9" fmla="*/ 45 h 310"/>
                <a:gd name="T10" fmla="*/ 249 w 272"/>
                <a:gd name="T11" fmla="*/ 66 h 310"/>
                <a:gd name="T12" fmla="*/ 265 w 272"/>
                <a:gd name="T13" fmla="*/ 20 h 310"/>
                <a:gd name="T14" fmla="*/ 161 w 272"/>
                <a:gd name="T15" fmla="*/ 0 h 310"/>
                <a:gd name="T16" fmla="*/ 49 w 272"/>
                <a:gd name="T17" fmla="*/ 34 h 310"/>
                <a:gd name="T18" fmla="*/ 0 w 272"/>
                <a:gd name="T19" fmla="*/ 159 h 310"/>
                <a:gd name="T20" fmla="*/ 38 w 272"/>
                <a:gd name="T21" fmla="*/ 269 h 310"/>
                <a:gd name="T22" fmla="*/ 159 w 272"/>
                <a:gd name="T23" fmla="*/ 310 h 310"/>
                <a:gd name="T24" fmla="*/ 272 w 272"/>
                <a:gd name="T25" fmla="*/ 285 h 310"/>
                <a:gd name="T26" fmla="*/ 253 w 272"/>
                <a:gd name="T27" fmla="*/ 239 h 310"/>
                <a:gd name="T28" fmla="*/ 166 w 272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0">
                  <a:moveTo>
                    <a:pt x="166" y="265"/>
                  </a:moveTo>
                  <a:cubicBezTo>
                    <a:pt x="128" y="265"/>
                    <a:pt x="99" y="253"/>
                    <a:pt x="80" y="231"/>
                  </a:cubicBezTo>
                  <a:cubicBezTo>
                    <a:pt x="65" y="212"/>
                    <a:pt x="57" y="187"/>
                    <a:pt x="57" y="157"/>
                  </a:cubicBezTo>
                  <a:cubicBezTo>
                    <a:pt x="57" y="121"/>
                    <a:pt x="67" y="93"/>
                    <a:pt x="86" y="73"/>
                  </a:cubicBezTo>
                  <a:cubicBezTo>
                    <a:pt x="105" y="54"/>
                    <a:pt x="130" y="45"/>
                    <a:pt x="163" y="45"/>
                  </a:cubicBezTo>
                  <a:cubicBezTo>
                    <a:pt x="193" y="45"/>
                    <a:pt x="221" y="52"/>
                    <a:pt x="249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34" y="6"/>
                    <a:pt x="199" y="0"/>
                    <a:pt x="161" y="0"/>
                  </a:cubicBezTo>
                  <a:cubicBezTo>
                    <a:pt x="113" y="0"/>
                    <a:pt x="76" y="11"/>
                    <a:pt x="49" y="34"/>
                  </a:cubicBezTo>
                  <a:cubicBezTo>
                    <a:pt x="16" y="63"/>
                    <a:pt x="0" y="104"/>
                    <a:pt x="0" y="159"/>
                  </a:cubicBezTo>
                  <a:cubicBezTo>
                    <a:pt x="0" y="206"/>
                    <a:pt x="13" y="243"/>
                    <a:pt x="38" y="269"/>
                  </a:cubicBezTo>
                  <a:cubicBezTo>
                    <a:pt x="65" y="296"/>
                    <a:pt x="105" y="310"/>
                    <a:pt x="159" y="310"/>
                  </a:cubicBezTo>
                  <a:cubicBezTo>
                    <a:pt x="202" y="310"/>
                    <a:pt x="240" y="301"/>
                    <a:pt x="272" y="285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24" y="256"/>
                    <a:pt x="196" y="265"/>
                    <a:pt x="166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52"/>
            <p:cNvSpPr>
              <a:spLocks/>
            </p:cNvSpPr>
            <p:nvPr/>
          </p:nvSpPr>
          <p:spPr bwMode="auto">
            <a:xfrm>
              <a:off x="5171" y="416"/>
              <a:ext cx="50" cy="52"/>
            </a:xfrm>
            <a:custGeom>
              <a:avLst/>
              <a:gdLst>
                <a:gd name="T0" fmla="*/ 55 w 290"/>
                <a:gd name="T1" fmla="*/ 301 h 301"/>
                <a:gd name="T2" fmla="*/ 55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1 w 290"/>
                <a:gd name="T21" fmla="*/ 14 h 301"/>
                <a:gd name="T22" fmla="*/ 184 w 290"/>
                <a:gd name="T23" fmla="*/ 0 h 301"/>
                <a:gd name="T24" fmla="*/ 52 w 290"/>
                <a:gd name="T25" fmla="*/ 52 h 301"/>
                <a:gd name="T26" fmla="*/ 52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5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5" y="301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1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4" y="17"/>
                    <a:pt x="52" y="5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53"/>
            <p:cNvSpPr>
              <a:spLocks noEditPoints="1"/>
            </p:cNvSpPr>
            <p:nvPr/>
          </p:nvSpPr>
          <p:spPr bwMode="auto">
            <a:xfrm>
              <a:off x="5232" y="416"/>
              <a:ext cx="51" cy="77"/>
            </a:xfrm>
            <a:custGeom>
              <a:avLst/>
              <a:gdLst>
                <a:gd name="T0" fmla="*/ 294 w 294"/>
                <a:gd name="T1" fmla="*/ 248 h 442"/>
                <a:gd name="T2" fmla="*/ 294 w 294"/>
                <a:gd name="T3" fmla="*/ 18 h 442"/>
                <a:gd name="T4" fmla="*/ 168 w 294"/>
                <a:gd name="T5" fmla="*/ 0 h 442"/>
                <a:gd name="T6" fmla="*/ 36 w 294"/>
                <a:gd name="T7" fmla="*/ 53 h 442"/>
                <a:gd name="T8" fmla="*/ 0 w 294"/>
                <a:gd name="T9" fmla="*/ 170 h 442"/>
                <a:gd name="T10" fmla="*/ 28 w 294"/>
                <a:gd name="T11" fmla="*/ 266 h 442"/>
                <a:gd name="T12" fmla="*/ 132 w 294"/>
                <a:gd name="T13" fmla="*/ 310 h 442"/>
                <a:gd name="T14" fmla="*/ 238 w 294"/>
                <a:gd name="T15" fmla="*/ 268 h 442"/>
                <a:gd name="T16" fmla="*/ 238 w 294"/>
                <a:gd name="T17" fmla="*/ 283 h 442"/>
                <a:gd name="T18" fmla="*/ 226 w 294"/>
                <a:gd name="T19" fmla="*/ 362 h 442"/>
                <a:gd name="T20" fmla="*/ 141 w 294"/>
                <a:gd name="T21" fmla="*/ 397 h 442"/>
                <a:gd name="T22" fmla="*/ 46 w 294"/>
                <a:gd name="T23" fmla="*/ 381 h 442"/>
                <a:gd name="T24" fmla="*/ 30 w 294"/>
                <a:gd name="T25" fmla="*/ 427 h 442"/>
                <a:gd name="T26" fmla="*/ 143 w 294"/>
                <a:gd name="T27" fmla="*/ 442 h 442"/>
                <a:gd name="T28" fmla="*/ 221 w 294"/>
                <a:gd name="T29" fmla="*/ 430 h 442"/>
                <a:gd name="T30" fmla="*/ 283 w 294"/>
                <a:gd name="T31" fmla="*/ 369 h 442"/>
                <a:gd name="T32" fmla="*/ 294 w 294"/>
                <a:gd name="T33" fmla="*/ 248 h 442"/>
                <a:gd name="T34" fmla="*/ 238 w 294"/>
                <a:gd name="T35" fmla="*/ 178 h 442"/>
                <a:gd name="T36" fmla="*/ 236 w 294"/>
                <a:gd name="T37" fmla="*/ 202 h 442"/>
                <a:gd name="T38" fmla="*/ 220 w 294"/>
                <a:gd name="T39" fmla="*/ 232 h 442"/>
                <a:gd name="T40" fmla="*/ 140 w 294"/>
                <a:gd name="T41" fmla="*/ 265 h 442"/>
                <a:gd name="T42" fmla="*/ 58 w 294"/>
                <a:gd name="T43" fmla="*/ 168 h 442"/>
                <a:gd name="T44" fmla="*/ 84 w 294"/>
                <a:gd name="T45" fmla="*/ 80 h 442"/>
                <a:gd name="T46" fmla="*/ 167 w 294"/>
                <a:gd name="T47" fmla="*/ 45 h 442"/>
                <a:gd name="T48" fmla="*/ 238 w 294"/>
                <a:gd name="T49" fmla="*/ 55 h 442"/>
                <a:gd name="T50" fmla="*/ 238 w 294"/>
                <a:gd name="T51" fmla="*/ 1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42">
                  <a:moveTo>
                    <a:pt x="294" y="248"/>
                  </a:moveTo>
                  <a:cubicBezTo>
                    <a:pt x="294" y="18"/>
                    <a:pt x="294" y="18"/>
                    <a:pt x="294" y="18"/>
                  </a:cubicBezTo>
                  <a:cubicBezTo>
                    <a:pt x="246" y="6"/>
                    <a:pt x="204" y="0"/>
                    <a:pt x="168" y="0"/>
                  </a:cubicBezTo>
                  <a:cubicBezTo>
                    <a:pt x="108" y="0"/>
                    <a:pt x="64" y="17"/>
                    <a:pt x="36" y="53"/>
                  </a:cubicBezTo>
                  <a:cubicBezTo>
                    <a:pt x="12" y="83"/>
                    <a:pt x="0" y="122"/>
                    <a:pt x="0" y="170"/>
                  </a:cubicBezTo>
                  <a:cubicBezTo>
                    <a:pt x="0" y="210"/>
                    <a:pt x="9" y="242"/>
                    <a:pt x="28" y="266"/>
                  </a:cubicBezTo>
                  <a:cubicBezTo>
                    <a:pt x="49" y="295"/>
                    <a:pt x="84" y="310"/>
                    <a:pt x="132" y="310"/>
                  </a:cubicBezTo>
                  <a:cubicBezTo>
                    <a:pt x="173" y="310"/>
                    <a:pt x="209" y="296"/>
                    <a:pt x="238" y="268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320"/>
                    <a:pt x="234" y="346"/>
                    <a:pt x="226" y="362"/>
                  </a:cubicBezTo>
                  <a:cubicBezTo>
                    <a:pt x="213" y="385"/>
                    <a:pt x="185" y="397"/>
                    <a:pt x="141" y="397"/>
                  </a:cubicBezTo>
                  <a:cubicBezTo>
                    <a:pt x="106" y="397"/>
                    <a:pt x="75" y="392"/>
                    <a:pt x="46" y="381"/>
                  </a:cubicBezTo>
                  <a:cubicBezTo>
                    <a:pt x="30" y="427"/>
                    <a:pt x="30" y="427"/>
                    <a:pt x="30" y="427"/>
                  </a:cubicBezTo>
                  <a:cubicBezTo>
                    <a:pt x="65" y="437"/>
                    <a:pt x="103" y="442"/>
                    <a:pt x="143" y="442"/>
                  </a:cubicBezTo>
                  <a:cubicBezTo>
                    <a:pt x="175" y="442"/>
                    <a:pt x="201" y="438"/>
                    <a:pt x="221" y="430"/>
                  </a:cubicBezTo>
                  <a:cubicBezTo>
                    <a:pt x="253" y="418"/>
                    <a:pt x="274" y="397"/>
                    <a:pt x="283" y="369"/>
                  </a:cubicBezTo>
                  <a:cubicBezTo>
                    <a:pt x="290" y="345"/>
                    <a:pt x="294" y="304"/>
                    <a:pt x="294" y="248"/>
                  </a:cubicBezTo>
                  <a:moveTo>
                    <a:pt x="238" y="178"/>
                  </a:moveTo>
                  <a:cubicBezTo>
                    <a:pt x="238" y="189"/>
                    <a:pt x="238" y="197"/>
                    <a:pt x="236" y="202"/>
                  </a:cubicBezTo>
                  <a:cubicBezTo>
                    <a:pt x="234" y="212"/>
                    <a:pt x="228" y="222"/>
                    <a:pt x="220" y="232"/>
                  </a:cubicBezTo>
                  <a:cubicBezTo>
                    <a:pt x="200" y="254"/>
                    <a:pt x="174" y="265"/>
                    <a:pt x="140" y="265"/>
                  </a:cubicBezTo>
                  <a:cubicBezTo>
                    <a:pt x="85" y="265"/>
                    <a:pt x="58" y="233"/>
                    <a:pt x="58" y="168"/>
                  </a:cubicBezTo>
                  <a:cubicBezTo>
                    <a:pt x="58" y="132"/>
                    <a:pt x="66" y="102"/>
                    <a:pt x="84" y="80"/>
                  </a:cubicBezTo>
                  <a:cubicBezTo>
                    <a:pt x="103" y="56"/>
                    <a:pt x="130" y="45"/>
                    <a:pt x="167" y="45"/>
                  </a:cubicBezTo>
                  <a:cubicBezTo>
                    <a:pt x="189" y="45"/>
                    <a:pt x="213" y="48"/>
                    <a:pt x="238" y="55"/>
                  </a:cubicBezTo>
                  <a:lnTo>
                    <a:pt x="23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4" name="Rectangle 173"/>
          <p:cNvSpPr/>
          <p:nvPr userDrawn="1"/>
        </p:nvSpPr>
        <p:spPr bwMode="auto">
          <a:xfrm>
            <a:off x="1" y="4571120"/>
            <a:ext cx="8124824" cy="2286881"/>
          </a:xfrm>
          <a:prstGeom prst="rect">
            <a:avLst/>
          </a:prstGeom>
          <a:solidFill>
            <a:srgbClr val="1924A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5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07192" y="4663440"/>
            <a:ext cx="7309645" cy="1077018"/>
          </a:xfrm>
        </p:spPr>
        <p:txBody>
          <a:bodyPr anchor="b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6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7193" y="5983526"/>
            <a:ext cx="7309645" cy="696674"/>
          </a:xfrm>
        </p:spPr>
        <p:txBody>
          <a:bodyPr/>
          <a:lstStyle>
            <a:lvl1pPr marL="0" indent="0">
              <a:buFontTx/>
              <a:buNone/>
              <a:defRPr sz="1662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cxnSp>
        <p:nvCxnSpPr>
          <p:cNvPr id="177" name="Straight Connector 176"/>
          <p:cNvCxnSpPr/>
          <p:nvPr userDrawn="1"/>
        </p:nvCxnSpPr>
        <p:spPr bwMode="auto">
          <a:xfrm>
            <a:off x="411270" y="5830214"/>
            <a:ext cx="7305568" cy="0"/>
          </a:xfrm>
          <a:prstGeom prst="line">
            <a:avLst/>
          </a:prstGeom>
          <a:solidFill>
            <a:srgbClr val="E57F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226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inser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8124825 w 12192000"/>
              <a:gd name="connsiteY3" fmla="*/ 6858000 h 6858000"/>
              <a:gd name="connsiteX4" fmla="*/ 8124825 w 12192000"/>
              <a:gd name="connsiteY4" fmla="*/ 4551099 h 6858000"/>
              <a:gd name="connsiteX5" fmla="*/ 1 w 12192000"/>
              <a:gd name="connsiteY5" fmla="*/ 4551099 h 6858000"/>
              <a:gd name="connsiteX6" fmla="*/ 1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8124825" y="6858000"/>
                </a:lnTo>
                <a:lnTo>
                  <a:pt x="8124825" y="4551099"/>
                </a:lnTo>
                <a:lnTo>
                  <a:pt x="1" y="4551099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" y="4551099"/>
            <a:ext cx="8124824" cy="2306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558800" y="4861747"/>
            <a:ext cx="7044267" cy="0"/>
          </a:xfrm>
          <a:prstGeom prst="line">
            <a:avLst/>
          </a:prstGeom>
          <a:solidFill>
            <a:srgbClr val="E57F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19491" y="4698609"/>
            <a:ext cx="7179151" cy="1534430"/>
          </a:xfrm>
        </p:spPr>
        <p:txBody>
          <a:bodyPr anchor="ctr"/>
          <a:lstStyle>
            <a:lvl1pPr>
              <a:lnSpc>
                <a:spcPct val="110000"/>
              </a:lnSpc>
              <a:defRPr>
                <a:solidFill>
                  <a:srgbClr val="1924AB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409741" y="6430994"/>
            <a:ext cx="530852" cy="239265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rgbClr val="1924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6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insert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8124824" cy="4565261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558800" y="4861747"/>
            <a:ext cx="7044267" cy="0"/>
          </a:xfrm>
          <a:prstGeom prst="line">
            <a:avLst/>
          </a:prstGeom>
          <a:solidFill>
            <a:srgbClr val="E57F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124825" y="0"/>
            <a:ext cx="4067175" cy="6857999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1" y="4551099"/>
            <a:ext cx="8124824" cy="2306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19491" y="4698609"/>
            <a:ext cx="7179151" cy="1534430"/>
          </a:xfrm>
        </p:spPr>
        <p:txBody>
          <a:bodyPr anchor="ctr"/>
          <a:lstStyle>
            <a:lvl1pPr>
              <a:lnSpc>
                <a:spcPct val="110000"/>
              </a:lnSpc>
              <a:defRPr>
                <a:solidFill>
                  <a:srgbClr val="1924AB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409741" y="6430994"/>
            <a:ext cx="530852" cy="239265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rgbClr val="1924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3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35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13233" y="922809"/>
            <a:ext cx="11376025" cy="360000"/>
          </a:xfrm>
        </p:spPr>
        <p:txBody>
          <a:bodyPr tIns="0"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800" b="1" kern="0" cap="none" baseline="0" dirty="0" smtClean="0">
                <a:solidFill>
                  <a:srgbClr val="1924A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3233" y="421738"/>
            <a:ext cx="11370779" cy="5010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86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13233" y="922809"/>
            <a:ext cx="11376025" cy="360000"/>
          </a:xfrm>
        </p:spPr>
        <p:txBody>
          <a:bodyPr tIns="0"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800" b="1" kern="0" cap="none" baseline="0" dirty="0" smtClean="0">
                <a:solidFill>
                  <a:srgbClr val="1924A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3233" y="421738"/>
            <a:ext cx="11370779" cy="5010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30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3233" y="421738"/>
            <a:ext cx="11370779" cy="91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3234" y="1412875"/>
            <a:ext cx="5478772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305240" y="1412875"/>
            <a:ext cx="5478772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34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4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56EC-2CC3-406E-9FA3-D8A38019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A23D4-43B0-4D09-A849-7EB069BFB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F2C14-DE8B-4BC2-86C8-F0FB2F27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ABA-9F46-40C9-AC21-EAAEF41DD4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78105-6F77-4596-B8AA-C48AE6B4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CA61A-EEAB-4DC9-BDF5-88DEFB66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D4F-6699-4FC3-9C5F-429D1AC0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04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3234" y="1412875"/>
            <a:ext cx="5478772" cy="48958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305240" y="1412875"/>
            <a:ext cx="5478772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13233" y="922809"/>
            <a:ext cx="11376025" cy="360000"/>
          </a:xfrm>
        </p:spPr>
        <p:txBody>
          <a:bodyPr tIns="0"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800" b="1" kern="0" cap="none" baseline="0" dirty="0" smtClean="0">
                <a:solidFill>
                  <a:srgbClr val="1924A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3233" y="421738"/>
            <a:ext cx="11370779" cy="5010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70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4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124824" y="1511301"/>
            <a:ext cx="4067175" cy="4797425"/>
          </a:xfrm>
          <a:prstGeom prst="rect">
            <a:avLst/>
          </a:prstGeom>
          <a:solidFill>
            <a:srgbClr val="00B3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8318656" y="1581922"/>
            <a:ext cx="3486994" cy="4511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3233" y="421738"/>
            <a:ext cx="11370779" cy="91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13233" y="1412875"/>
            <a:ext cx="7349641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647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6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124825" y="1511301"/>
            <a:ext cx="4067176" cy="479742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3233" y="421738"/>
            <a:ext cx="11370779" cy="91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3233" y="1412875"/>
            <a:ext cx="7349641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08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2" y="1412876"/>
            <a:ext cx="11370779" cy="18721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429001"/>
            <a:ext cx="12192000" cy="287972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73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3 horiz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429001"/>
            <a:ext cx="4064000" cy="287972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64000" y="3429001"/>
            <a:ext cx="4064000" cy="287972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128000" y="3429001"/>
            <a:ext cx="4064000" cy="287972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3232" y="1412876"/>
            <a:ext cx="11370779" cy="18721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07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511301"/>
            <a:ext cx="12192000" cy="479742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9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7B3C-D768-42B4-A92D-9777A282A47E}" type="slidenum">
              <a:rPr lang="en-GB">
                <a:solidFill>
                  <a:srgbClr val="414B56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14B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</p:spTree>
    <p:extLst>
      <p:ext uri="{BB962C8B-B14F-4D97-AF65-F5344CB8AC3E}">
        <p14:creationId xmlns:p14="http://schemas.microsoft.com/office/powerpoint/2010/main" val="28509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4903" b="205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0" y="0"/>
            <a:ext cx="12192000" cy="1654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7000"/>
                </a:schemeClr>
              </a:gs>
              <a:gs pos="82000">
                <a:schemeClr val="bg1"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6" name="Freeform 5"/>
          <p:cNvSpPr>
            <a:spLocks noEditPoints="1"/>
          </p:cNvSpPr>
          <p:nvPr userDrawn="1"/>
        </p:nvSpPr>
        <p:spPr bwMode="auto">
          <a:xfrm>
            <a:off x="407192" y="403783"/>
            <a:ext cx="1898974" cy="855904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rgbClr val="1924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7" name="Group 4"/>
          <p:cNvGrpSpPr>
            <a:grpSpLocks noChangeAspect="1"/>
          </p:cNvGrpSpPr>
          <p:nvPr userDrawn="1"/>
        </p:nvGrpSpPr>
        <p:grpSpPr bwMode="auto">
          <a:xfrm>
            <a:off x="8618358" y="392133"/>
            <a:ext cx="3166280" cy="545711"/>
            <a:chOff x="3872" y="210"/>
            <a:chExt cx="1642" cy="283"/>
          </a:xfrm>
          <a:solidFill>
            <a:srgbClr val="1924AB"/>
          </a:solidFill>
        </p:grpSpPr>
        <p:sp>
          <p:nvSpPr>
            <p:cNvPr id="118" name="Freeform 5"/>
            <p:cNvSpPr>
              <a:spLocks noEditPoints="1"/>
            </p:cNvSpPr>
            <p:nvPr/>
          </p:nvSpPr>
          <p:spPr bwMode="auto">
            <a:xfrm>
              <a:off x="4000" y="254"/>
              <a:ext cx="107" cy="101"/>
            </a:xfrm>
            <a:custGeom>
              <a:avLst/>
              <a:gdLst>
                <a:gd name="T0" fmla="*/ 621 w 621"/>
                <a:gd name="T1" fmla="*/ 289 h 579"/>
                <a:gd name="T2" fmla="*/ 544 w 621"/>
                <a:gd name="T3" fmla="*/ 80 h 579"/>
                <a:gd name="T4" fmla="*/ 315 w 621"/>
                <a:gd name="T5" fmla="*/ 0 h 579"/>
                <a:gd name="T6" fmla="*/ 34 w 621"/>
                <a:gd name="T7" fmla="*/ 138 h 579"/>
                <a:gd name="T8" fmla="*/ 0 w 621"/>
                <a:gd name="T9" fmla="*/ 290 h 579"/>
                <a:gd name="T10" fmla="*/ 16 w 621"/>
                <a:gd name="T11" fmla="*/ 395 h 579"/>
                <a:gd name="T12" fmla="*/ 77 w 621"/>
                <a:gd name="T13" fmla="*/ 499 h 579"/>
                <a:gd name="T14" fmla="*/ 310 w 621"/>
                <a:gd name="T15" fmla="*/ 579 h 579"/>
                <a:gd name="T16" fmla="*/ 544 w 621"/>
                <a:gd name="T17" fmla="*/ 499 h 579"/>
                <a:gd name="T18" fmla="*/ 621 w 621"/>
                <a:gd name="T19" fmla="*/ 289 h 579"/>
                <a:gd name="T20" fmla="*/ 489 w 621"/>
                <a:gd name="T21" fmla="*/ 289 h 579"/>
                <a:gd name="T22" fmla="*/ 451 w 621"/>
                <a:gd name="T23" fmla="*/ 418 h 579"/>
                <a:gd name="T24" fmla="*/ 310 w 621"/>
                <a:gd name="T25" fmla="*/ 475 h 579"/>
                <a:gd name="T26" fmla="*/ 169 w 621"/>
                <a:gd name="T27" fmla="*/ 418 h 579"/>
                <a:gd name="T28" fmla="*/ 132 w 621"/>
                <a:gd name="T29" fmla="*/ 289 h 579"/>
                <a:gd name="T30" fmla="*/ 169 w 621"/>
                <a:gd name="T31" fmla="*/ 161 h 579"/>
                <a:gd name="T32" fmla="*/ 314 w 621"/>
                <a:gd name="T33" fmla="*/ 103 h 579"/>
                <a:gd name="T34" fmla="*/ 451 w 621"/>
                <a:gd name="T35" fmla="*/ 161 h 579"/>
                <a:gd name="T36" fmla="*/ 489 w 621"/>
                <a:gd name="T37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579">
                  <a:moveTo>
                    <a:pt x="621" y="289"/>
                  </a:moveTo>
                  <a:cubicBezTo>
                    <a:pt x="621" y="201"/>
                    <a:pt x="595" y="131"/>
                    <a:pt x="544" y="80"/>
                  </a:cubicBezTo>
                  <a:cubicBezTo>
                    <a:pt x="490" y="26"/>
                    <a:pt x="414" y="0"/>
                    <a:pt x="315" y="0"/>
                  </a:cubicBezTo>
                  <a:cubicBezTo>
                    <a:pt x="175" y="0"/>
                    <a:pt x="82" y="46"/>
                    <a:pt x="34" y="138"/>
                  </a:cubicBezTo>
                  <a:cubicBezTo>
                    <a:pt x="12" y="183"/>
                    <a:pt x="0" y="234"/>
                    <a:pt x="0" y="290"/>
                  </a:cubicBezTo>
                  <a:cubicBezTo>
                    <a:pt x="0" y="326"/>
                    <a:pt x="5" y="361"/>
                    <a:pt x="16" y="395"/>
                  </a:cubicBezTo>
                  <a:cubicBezTo>
                    <a:pt x="29" y="437"/>
                    <a:pt x="49" y="471"/>
                    <a:pt x="77" y="499"/>
                  </a:cubicBezTo>
                  <a:cubicBezTo>
                    <a:pt x="130" y="552"/>
                    <a:pt x="208" y="579"/>
                    <a:pt x="310" y="579"/>
                  </a:cubicBezTo>
                  <a:cubicBezTo>
                    <a:pt x="413" y="579"/>
                    <a:pt x="491" y="552"/>
                    <a:pt x="544" y="499"/>
                  </a:cubicBezTo>
                  <a:cubicBezTo>
                    <a:pt x="595" y="447"/>
                    <a:pt x="621" y="377"/>
                    <a:pt x="621" y="289"/>
                  </a:cubicBezTo>
                  <a:moveTo>
                    <a:pt x="489" y="289"/>
                  </a:moveTo>
                  <a:cubicBezTo>
                    <a:pt x="489" y="343"/>
                    <a:pt x="476" y="385"/>
                    <a:pt x="451" y="418"/>
                  </a:cubicBezTo>
                  <a:cubicBezTo>
                    <a:pt x="421" y="456"/>
                    <a:pt x="374" y="475"/>
                    <a:pt x="310" y="475"/>
                  </a:cubicBezTo>
                  <a:cubicBezTo>
                    <a:pt x="246" y="475"/>
                    <a:pt x="199" y="456"/>
                    <a:pt x="169" y="418"/>
                  </a:cubicBezTo>
                  <a:cubicBezTo>
                    <a:pt x="145" y="385"/>
                    <a:pt x="132" y="343"/>
                    <a:pt x="132" y="289"/>
                  </a:cubicBezTo>
                  <a:cubicBezTo>
                    <a:pt x="132" y="236"/>
                    <a:pt x="145" y="193"/>
                    <a:pt x="169" y="161"/>
                  </a:cubicBezTo>
                  <a:cubicBezTo>
                    <a:pt x="199" y="122"/>
                    <a:pt x="247" y="103"/>
                    <a:pt x="314" y="103"/>
                  </a:cubicBezTo>
                  <a:cubicBezTo>
                    <a:pt x="376" y="103"/>
                    <a:pt x="421" y="122"/>
                    <a:pt x="451" y="161"/>
                  </a:cubicBezTo>
                  <a:cubicBezTo>
                    <a:pt x="476" y="193"/>
                    <a:pt x="489" y="236"/>
                    <a:pt x="489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6"/>
            <p:cNvSpPr>
              <a:spLocks/>
            </p:cNvSpPr>
            <p:nvPr/>
          </p:nvSpPr>
          <p:spPr bwMode="auto">
            <a:xfrm>
              <a:off x="4124" y="210"/>
              <a:ext cx="97" cy="142"/>
            </a:xfrm>
            <a:custGeom>
              <a:avLst/>
              <a:gdLst>
                <a:gd name="T0" fmla="*/ 130 w 560"/>
                <a:gd name="T1" fmla="*/ 819 h 819"/>
                <a:gd name="T2" fmla="*/ 130 w 560"/>
                <a:gd name="T3" fmla="*/ 466 h 819"/>
                <a:gd name="T4" fmla="*/ 199 w 560"/>
                <a:gd name="T5" fmla="*/ 405 h 819"/>
                <a:gd name="T6" fmla="*/ 328 w 560"/>
                <a:gd name="T7" fmla="*/ 362 h 819"/>
                <a:gd name="T8" fmla="*/ 414 w 560"/>
                <a:gd name="T9" fmla="*/ 397 h 819"/>
                <a:gd name="T10" fmla="*/ 431 w 560"/>
                <a:gd name="T11" fmla="*/ 485 h 819"/>
                <a:gd name="T12" fmla="*/ 431 w 560"/>
                <a:gd name="T13" fmla="*/ 819 h 819"/>
                <a:gd name="T14" fmla="*/ 560 w 560"/>
                <a:gd name="T15" fmla="*/ 819 h 819"/>
                <a:gd name="T16" fmla="*/ 560 w 560"/>
                <a:gd name="T17" fmla="*/ 474 h 819"/>
                <a:gd name="T18" fmla="*/ 538 w 560"/>
                <a:gd name="T19" fmla="*/ 333 h 819"/>
                <a:gd name="T20" fmla="*/ 358 w 560"/>
                <a:gd name="T21" fmla="*/ 256 h 819"/>
                <a:gd name="T22" fmla="*/ 130 w 560"/>
                <a:gd name="T23" fmla="*/ 338 h 819"/>
                <a:gd name="T24" fmla="*/ 130 w 560"/>
                <a:gd name="T25" fmla="*/ 0 h 819"/>
                <a:gd name="T26" fmla="*/ 0 w 560"/>
                <a:gd name="T27" fmla="*/ 37 h 819"/>
                <a:gd name="T28" fmla="*/ 0 w 560"/>
                <a:gd name="T29" fmla="*/ 819 h 819"/>
                <a:gd name="T30" fmla="*/ 130 w 560"/>
                <a:gd name="T31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819">
                  <a:moveTo>
                    <a:pt x="130" y="819"/>
                  </a:moveTo>
                  <a:cubicBezTo>
                    <a:pt x="130" y="466"/>
                    <a:pt x="130" y="466"/>
                    <a:pt x="130" y="466"/>
                  </a:cubicBezTo>
                  <a:cubicBezTo>
                    <a:pt x="144" y="446"/>
                    <a:pt x="167" y="425"/>
                    <a:pt x="199" y="405"/>
                  </a:cubicBezTo>
                  <a:cubicBezTo>
                    <a:pt x="245" y="377"/>
                    <a:pt x="288" y="362"/>
                    <a:pt x="328" y="362"/>
                  </a:cubicBezTo>
                  <a:cubicBezTo>
                    <a:pt x="371" y="362"/>
                    <a:pt x="400" y="374"/>
                    <a:pt x="414" y="397"/>
                  </a:cubicBezTo>
                  <a:cubicBezTo>
                    <a:pt x="425" y="414"/>
                    <a:pt x="431" y="443"/>
                    <a:pt x="431" y="485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560" y="819"/>
                    <a:pt x="560" y="819"/>
                    <a:pt x="560" y="819"/>
                  </a:cubicBezTo>
                  <a:cubicBezTo>
                    <a:pt x="560" y="474"/>
                    <a:pt x="560" y="474"/>
                    <a:pt x="560" y="474"/>
                  </a:cubicBezTo>
                  <a:cubicBezTo>
                    <a:pt x="560" y="408"/>
                    <a:pt x="553" y="361"/>
                    <a:pt x="538" y="333"/>
                  </a:cubicBezTo>
                  <a:cubicBezTo>
                    <a:pt x="511" y="281"/>
                    <a:pt x="451" y="256"/>
                    <a:pt x="358" y="256"/>
                  </a:cubicBezTo>
                  <a:cubicBezTo>
                    <a:pt x="276" y="256"/>
                    <a:pt x="200" y="283"/>
                    <a:pt x="130" y="33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819"/>
                    <a:pt x="0" y="819"/>
                    <a:pt x="0" y="819"/>
                  </a:cubicBezTo>
                  <a:lnTo>
                    <a:pt x="13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7"/>
            <p:cNvSpPr>
              <a:spLocks/>
            </p:cNvSpPr>
            <p:nvPr/>
          </p:nvSpPr>
          <p:spPr bwMode="auto">
            <a:xfrm>
              <a:off x="4240" y="254"/>
              <a:ext cx="97" cy="98"/>
            </a:xfrm>
            <a:custGeom>
              <a:avLst/>
              <a:gdLst>
                <a:gd name="T0" fmla="*/ 129 w 559"/>
                <a:gd name="T1" fmla="*/ 563 h 563"/>
                <a:gd name="T2" fmla="*/ 129 w 559"/>
                <a:gd name="T3" fmla="*/ 210 h 563"/>
                <a:gd name="T4" fmla="*/ 200 w 559"/>
                <a:gd name="T5" fmla="*/ 150 h 563"/>
                <a:gd name="T6" fmla="*/ 329 w 559"/>
                <a:gd name="T7" fmla="*/ 106 h 563"/>
                <a:gd name="T8" fmla="*/ 414 w 559"/>
                <a:gd name="T9" fmla="*/ 141 h 563"/>
                <a:gd name="T10" fmla="*/ 430 w 559"/>
                <a:gd name="T11" fmla="*/ 228 h 563"/>
                <a:gd name="T12" fmla="*/ 430 w 559"/>
                <a:gd name="T13" fmla="*/ 563 h 563"/>
                <a:gd name="T14" fmla="*/ 559 w 559"/>
                <a:gd name="T15" fmla="*/ 563 h 563"/>
                <a:gd name="T16" fmla="*/ 559 w 559"/>
                <a:gd name="T17" fmla="*/ 218 h 563"/>
                <a:gd name="T18" fmla="*/ 538 w 559"/>
                <a:gd name="T19" fmla="*/ 77 h 563"/>
                <a:gd name="T20" fmla="*/ 358 w 559"/>
                <a:gd name="T21" fmla="*/ 0 h 563"/>
                <a:gd name="T22" fmla="*/ 122 w 559"/>
                <a:gd name="T23" fmla="*/ 92 h 563"/>
                <a:gd name="T24" fmla="*/ 122 w 559"/>
                <a:gd name="T25" fmla="*/ 16 h 563"/>
                <a:gd name="T26" fmla="*/ 0 w 559"/>
                <a:gd name="T27" fmla="*/ 16 h 563"/>
                <a:gd name="T28" fmla="*/ 0 w 559"/>
                <a:gd name="T29" fmla="*/ 563 h 563"/>
                <a:gd name="T30" fmla="*/ 129 w 559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563">
                  <a:moveTo>
                    <a:pt x="129" y="563"/>
                  </a:moveTo>
                  <a:cubicBezTo>
                    <a:pt x="129" y="210"/>
                    <a:pt x="129" y="210"/>
                    <a:pt x="129" y="210"/>
                  </a:cubicBezTo>
                  <a:cubicBezTo>
                    <a:pt x="145" y="189"/>
                    <a:pt x="168" y="169"/>
                    <a:pt x="200" y="150"/>
                  </a:cubicBezTo>
                  <a:cubicBezTo>
                    <a:pt x="247" y="121"/>
                    <a:pt x="290" y="106"/>
                    <a:pt x="329" y="106"/>
                  </a:cubicBezTo>
                  <a:cubicBezTo>
                    <a:pt x="370" y="106"/>
                    <a:pt x="399" y="118"/>
                    <a:pt x="414" y="141"/>
                  </a:cubicBezTo>
                  <a:cubicBezTo>
                    <a:pt x="425" y="157"/>
                    <a:pt x="430" y="186"/>
                    <a:pt x="430" y="228"/>
                  </a:cubicBezTo>
                  <a:cubicBezTo>
                    <a:pt x="430" y="563"/>
                    <a:pt x="430" y="563"/>
                    <a:pt x="430" y="563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9" y="218"/>
                    <a:pt x="559" y="218"/>
                    <a:pt x="559" y="218"/>
                  </a:cubicBezTo>
                  <a:cubicBezTo>
                    <a:pt x="559" y="151"/>
                    <a:pt x="552" y="105"/>
                    <a:pt x="538" y="77"/>
                  </a:cubicBezTo>
                  <a:cubicBezTo>
                    <a:pt x="511" y="25"/>
                    <a:pt x="451" y="0"/>
                    <a:pt x="358" y="0"/>
                  </a:cubicBezTo>
                  <a:cubicBezTo>
                    <a:pt x="269" y="0"/>
                    <a:pt x="191" y="30"/>
                    <a:pt x="122" y="9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63"/>
                    <a:pt x="0" y="563"/>
                    <a:pt x="0" y="563"/>
                  </a:cubicBezTo>
                  <a:lnTo>
                    <a:pt x="129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8"/>
            <p:cNvSpPr>
              <a:spLocks/>
            </p:cNvSpPr>
            <p:nvPr/>
          </p:nvSpPr>
          <p:spPr bwMode="auto">
            <a:xfrm>
              <a:off x="4353" y="254"/>
              <a:ext cx="85" cy="101"/>
            </a:xfrm>
            <a:custGeom>
              <a:avLst/>
              <a:gdLst>
                <a:gd name="T0" fmla="*/ 235 w 492"/>
                <a:gd name="T1" fmla="*/ 579 h 579"/>
                <a:gd name="T2" fmla="*/ 492 w 492"/>
                <a:gd name="T3" fmla="*/ 407 h 579"/>
                <a:gd name="T4" fmla="*/ 476 w 492"/>
                <a:gd name="T5" fmla="*/ 338 h 579"/>
                <a:gd name="T6" fmla="*/ 421 w 492"/>
                <a:gd name="T7" fmla="*/ 284 h 579"/>
                <a:gd name="T8" fmla="*/ 232 w 492"/>
                <a:gd name="T9" fmla="*/ 214 h 579"/>
                <a:gd name="T10" fmla="*/ 175 w 492"/>
                <a:gd name="T11" fmla="*/ 188 h 579"/>
                <a:gd name="T12" fmla="*/ 161 w 492"/>
                <a:gd name="T13" fmla="*/ 158 h 579"/>
                <a:gd name="T14" fmla="*/ 262 w 492"/>
                <a:gd name="T15" fmla="*/ 103 h 579"/>
                <a:gd name="T16" fmla="*/ 423 w 492"/>
                <a:gd name="T17" fmla="*/ 133 h 579"/>
                <a:gd name="T18" fmla="*/ 451 w 492"/>
                <a:gd name="T19" fmla="*/ 26 h 579"/>
                <a:gd name="T20" fmla="*/ 255 w 492"/>
                <a:gd name="T21" fmla="*/ 0 h 579"/>
                <a:gd name="T22" fmla="*/ 91 w 492"/>
                <a:gd name="T23" fmla="*/ 37 h 579"/>
                <a:gd name="T24" fmla="*/ 29 w 492"/>
                <a:gd name="T25" fmla="*/ 158 h 579"/>
                <a:gd name="T26" fmla="*/ 79 w 492"/>
                <a:gd name="T27" fmla="*/ 264 h 579"/>
                <a:gd name="T28" fmla="*/ 226 w 492"/>
                <a:gd name="T29" fmla="*/ 329 h 579"/>
                <a:gd name="T30" fmla="*/ 299 w 492"/>
                <a:gd name="T31" fmla="*/ 353 h 579"/>
                <a:gd name="T32" fmla="*/ 341 w 492"/>
                <a:gd name="T33" fmla="*/ 372 h 579"/>
                <a:gd name="T34" fmla="*/ 360 w 492"/>
                <a:gd name="T35" fmla="*/ 409 h 579"/>
                <a:gd name="T36" fmla="*/ 232 w 492"/>
                <a:gd name="T37" fmla="*/ 475 h 579"/>
                <a:gd name="T38" fmla="*/ 34 w 492"/>
                <a:gd name="T39" fmla="*/ 428 h 579"/>
                <a:gd name="T40" fmla="*/ 0 w 492"/>
                <a:gd name="T41" fmla="*/ 539 h 579"/>
                <a:gd name="T42" fmla="*/ 235 w 492"/>
                <a:gd name="T43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2" h="579">
                  <a:moveTo>
                    <a:pt x="235" y="579"/>
                  </a:moveTo>
                  <a:cubicBezTo>
                    <a:pt x="406" y="579"/>
                    <a:pt x="492" y="521"/>
                    <a:pt x="492" y="407"/>
                  </a:cubicBezTo>
                  <a:cubicBezTo>
                    <a:pt x="492" y="380"/>
                    <a:pt x="486" y="357"/>
                    <a:pt x="476" y="338"/>
                  </a:cubicBezTo>
                  <a:cubicBezTo>
                    <a:pt x="465" y="318"/>
                    <a:pt x="447" y="300"/>
                    <a:pt x="421" y="284"/>
                  </a:cubicBezTo>
                  <a:cubicBezTo>
                    <a:pt x="394" y="269"/>
                    <a:pt x="332" y="246"/>
                    <a:pt x="232" y="214"/>
                  </a:cubicBezTo>
                  <a:cubicBezTo>
                    <a:pt x="204" y="206"/>
                    <a:pt x="185" y="197"/>
                    <a:pt x="175" y="188"/>
                  </a:cubicBezTo>
                  <a:cubicBezTo>
                    <a:pt x="166" y="180"/>
                    <a:pt x="161" y="170"/>
                    <a:pt x="161" y="158"/>
                  </a:cubicBezTo>
                  <a:cubicBezTo>
                    <a:pt x="161" y="121"/>
                    <a:pt x="195" y="103"/>
                    <a:pt x="262" y="103"/>
                  </a:cubicBezTo>
                  <a:cubicBezTo>
                    <a:pt x="317" y="103"/>
                    <a:pt x="370" y="113"/>
                    <a:pt x="423" y="133"/>
                  </a:cubicBezTo>
                  <a:cubicBezTo>
                    <a:pt x="451" y="26"/>
                    <a:pt x="451" y="26"/>
                    <a:pt x="451" y="26"/>
                  </a:cubicBezTo>
                  <a:cubicBezTo>
                    <a:pt x="388" y="8"/>
                    <a:pt x="323" y="0"/>
                    <a:pt x="255" y="0"/>
                  </a:cubicBezTo>
                  <a:cubicBezTo>
                    <a:pt x="185" y="0"/>
                    <a:pt x="130" y="12"/>
                    <a:pt x="91" y="37"/>
                  </a:cubicBezTo>
                  <a:cubicBezTo>
                    <a:pt x="50" y="63"/>
                    <a:pt x="29" y="104"/>
                    <a:pt x="29" y="158"/>
                  </a:cubicBezTo>
                  <a:cubicBezTo>
                    <a:pt x="29" y="205"/>
                    <a:pt x="45" y="240"/>
                    <a:pt x="79" y="264"/>
                  </a:cubicBezTo>
                  <a:cubicBezTo>
                    <a:pt x="110" y="286"/>
                    <a:pt x="159" y="308"/>
                    <a:pt x="226" y="329"/>
                  </a:cubicBezTo>
                  <a:cubicBezTo>
                    <a:pt x="299" y="353"/>
                    <a:pt x="299" y="353"/>
                    <a:pt x="299" y="353"/>
                  </a:cubicBezTo>
                  <a:cubicBezTo>
                    <a:pt x="315" y="357"/>
                    <a:pt x="329" y="364"/>
                    <a:pt x="341" y="372"/>
                  </a:cubicBezTo>
                  <a:cubicBezTo>
                    <a:pt x="353" y="381"/>
                    <a:pt x="360" y="393"/>
                    <a:pt x="360" y="409"/>
                  </a:cubicBezTo>
                  <a:cubicBezTo>
                    <a:pt x="360" y="453"/>
                    <a:pt x="317" y="475"/>
                    <a:pt x="232" y="475"/>
                  </a:cubicBezTo>
                  <a:cubicBezTo>
                    <a:pt x="163" y="475"/>
                    <a:pt x="97" y="460"/>
                    <a:pt x="34" y="428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3" y="565"/>
                    <a:pt x="141" y="579"/>
                    <a:pt x="235" y="5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9"/>
            <p:cNvSpPr>
              <a:spLocks noEditPoints="1"/>
            </p:cNvSpPr>
            <p:nvPr/>
          </p:nvSpPr>
          <p:spPr bwMode="auto">
            <a:xfrm>
              <a:off x="4452" y="254"/>
              <a:ext cx="107" cy="101"/>
            </a:xfrm>
            <a:custGeom>
              <a:avLst/>
              <a:gdLst>
                <a:gd name="T0" fmla="*/ 621 w 621"/>
                <a:gd name="T1" fmla="*/ 289 h 579"/>
                <a:gd name="T2" fmla="*/ 543 w 621"/>
                <a:gd name="T3" fmla="*/ 80 h 579"/>
                <a:gd name="T4" fmla="*/ 315 w 621"/>
                <a:gd name="T5" fmla="*/ 0 h 579"/>
                <a:gd name="T6" fmla="*/ 34 w 621"/>
                <a:gd name="T7" fmla="*/ 138 h 579"/>
                <a:gd name="T8" fmla="*/ 0 w 621"/>
                <a:gd name="T9" fmla="*/ 290 h 579"/>
                <a:gd name="T10" fmla="*/ 16 w 621"/>
                <a:gd name="T11" fmla="*/ 395 h 579"/>
                <a:gd name="T12" fmla="*/ 77 w 621"/>
                <a:gd name="T13" fmla="*/ 499 h 579"/>
                <a:gd name="T14" fmla="*/ 310 w 621"/>
                <a:gd name="T15" fmla="*/ 579 h 579"/>
                <a:gd name="T16" fmla="*/ 543 w 621"/>
                <a:gd name="T17" fmla="*/ 499 h 579"/>
                <a:gd name="T18" fmla="*/ 621 w 621"/>
                <a:gd name="T19" fmla="*/ 289 h 579"/>
                <a:gd name="T20" fmla="*/ 488 w 621"/>
                <a:gd name="T21" fmla="*/ 289 h 579"/>
                <a:gd name="T22" fmla="*/ 451 w 621"/>
                <a:gd name="T23" fmla="*/ 418 h 579"/>
                <a:gd name="T24" fmla="*/ 310 w 621"/>
                <a:gd name="T25" fmla="*/ 475 h 579"/>
                <a:gd name="T26" fmla="*/ 169 w 621"/>
                <a:gd name="T27" fmla="*/ 418 h 579"/>
                <a:gd name="T28" fmla="*/ 132 w 621"/>
                <a:gd name="T29" fmla="*/ 289 h 579"/>
                <a:gd name="T30" fmla="*/ 169 w 621"/>
                <a:gd name="T31" fmla="*/ 161 h 579"/>
                <a:gd name="T32" fmla="*/ 314 w 621"/>
                <a:gd name="T33" fmla="*/ 103 h 579"/>
                <a:gd name="T34" fmla="*/ 451 w 621"/>
                <a:gd name="T35" fmla="*/ 161 h 579"/>
                <a:gd name="T36" fmla="*/ 488 w 621"/>
                <a:gd name="T37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579">
                  <a:moveTo>
                    <a:pt x="621" y="289"/>
                  </a:moveTo>
                  <a:cubicBezTo>
                    <a:pt x="621" y="201"/>
                    <a:pt x="595" y="131"/>
                    <a:pt x="543" y="80"/>
                  </a:cubicBezTo>
                  <a:cubicBezTo>
                    <a:pt x="490" y="26"/>
                    <a:pt x="414" y="0"/>
                    <a:pt x="315" y="0"/>
                  </a:cubicBezTo>
                  <a:cubicBezTo>
                    <a:pt x="175" y="0"/>
                    <a:pt x="82" y="46"/>
                    <a:pt x="34" y="138"/>
                  </a:cubicBezTo>
                  <a:cubicBezTo>
                    <a:pt x="11" y="183"/>
                    <a:pt x="0" y="234"/>
                    <a:pt x="0" y="290"/>
                  </a:cubicBezTo>
                  <a:cubicBezTo>
                    <a:pt x="0" y="326"/>
                    <a:pt x="5" y="361"/>
                    <a:pt x="16" y="395"/>
                  </a:cubicBezTo>
                  <a:cubicBezTo>
                    <a:pt x="29" y="437"/>
                    <a:pt x="49" y="471"/>
                    <a:pt x="77" y="499"/>
                  </a:cubicBezTo>
                  <a:cubicBezTo>
                    <a:pt x="130" y="552"/>
                    <a:pt x="208" y="579"/>
                    <a:pt x="310" y="579"/>
                  </a:cubicBezTo>
                  <a:cubicBezTo>
                    <a:pt x="413" y="579"/>
                    <a:pt x="490" y="552"/>
                    <a:pt x="543" y="499"/>
                  </a:cubicBezTo>
                  <a:cubicBezTo>
                    <a:pt x="595" y="447"/>
                    <a:pt x="621" y="377"/>
                    <a:pt x="621" y="289"/>
                  </a:cubicBezTo>
                  <a:moveTo>
                    <a:pt x="488" y="289"/>
                  </a:moveTo>
                  <a:cubicBezTo>
                    <a:pt x="488" y="343"/>
                    <a:pt x="476" y="385"/>
                    <a:pt x="451" y="418"/>
                  </a:cubicBezTo>
                  <a:cubicBezTo>
                    <a:pt x="421" y="456"/>
                    <a:pt x="374" y="475"/>
                    <a:pt x="310" y="475"/>
                  </a:cubicBezTo>
                  <a:cubicBezTo>
                    <a:pt x="246" y="475"/>
                    <a:pt x="199" y="456"/>
                    <a:pt x="169" y="418"/>
                  </a:cubicBezTo>
                  <a:cubicBezTo>
                    <a:pt x="144" y="385"/>
                    <a:pt x="132" y="343"/>
                    <a:pt x="132" y="289"/>
                  </a:cubicBezTo>
                  <a:cubicBezTo>
                    <a:pt x="132" y="236"/>
                    <a:pt x="144" y="193"/>
                    <a:pt x="169" y="161"/>
                  </a:cubicBezTo>
                  <a:cubicBezTo>
                    <a:pt x="199" y="122"/>
                    <a:pt x="247" y="103"/>
                    <a:pt x="314" y="103"/>
                  </a:cubicBezTo>
                  <a:cubicBezTo>
                    <a:pt x="375" y="103"/>
                    <a:pt x="421" y="122"/>
                    <a:pt x="451" y="161"/>
                  </a:cubicBezTo>
                  <a:cubicBezTo>
                    <a:pt x="476" y="193"/>
                    <a:pt x="488" y="236"/>
                    <a:pt x="488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10"/>
            <p:cNvSpPr>
              <a:spLocks/>
            </p:cNvSpPr>
            <p:nvPr/>
          </p:nvSpPr>
          <p:spPr bwMode="auto">
            <a:xfrm>
              <a:off x="4576" y="254"/>
              <a:ext cx="96" cy="98"/>
            </a:xfrm>
            <a:custGeom>
              <a:avLst/>
              <a:gdLst>
                <a:gd name="T0" fmla="*/ 129 w 559"/>
                <a:gd name="T1" fmla="*/ 563 h 563"/>
                <a:gd name="T2" fmla="*/ 129 w 559"/>
                <a:gd name="T3" fmla="*/ 210 h 563"/>
                <a:gd name="T4" fmla="*/ 200 w 559"/>
                <a:gd name="T5" fmla="*/ 150 h 563"/>
                <a:gd name="T6" fmla="*/ 328 w 559"/>
                <a:gd name="T7" fmla="*/ 106 h 563"/>
                <a:gd name="T8" fmla="*/ 414 w 559"/>
                <a:gd name="T9" fmla="*/ 141 h 563"/>
                <a:gd name="T10" fmla="*/ 430 w 559"/>
                <a:gd name="T11" fmla="*/ 228 h 563"/>
                <a:gd name="T12" fmla="*/ 430 w 559"/>
                <a:gd name="T13" fmla="*/ 563 h 563"/>
                <a:gd name="T14" fmla="*/ 559 w 559"/>
                <a:gd name="T15" fmla="*/ 563 h 563"/>
                <a:gd name="T16" fmla="*/ 559 w 559"/>
                <a:gd name="T17" fmla="*/ 218 h 563"/>
                <a:gd name="T18" fmla="*/ 538 w 559"/>
                <a:gd name="T19" fmla="*/ 77 h 563"/>
                <a:gd name="T20" fmla="*/ 358 w 559"/>
                <a:gd name="T21" fmla="*/ 0 h 563"/>
                <a:gd name="T22" fmla="*/ 122 w 559"/>
                <a:gd name="T23" fmla="*/ 92 h 563"/>
                <a:gd name="T24" fmla="*/ 122 w 559"/>
                <a:gd name="T25" fmla="*/ 16 h 563"/>
                <a:gd name="T26" fmla="*/ 0 w 559"/>
                <a:gd name="T27" fmla="*/ 16 h 563"/>
                <a:gd name="T28" fmla="*/ 0 w 559"/>
                <a:gd name="T29" fmla="*/ 563 h 563"/>
                <a:gd name="T30" fmla="*/ 129 w 559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563">
                  <a:moveTo>
                    <a:pt x="129" y="563"/>
                  </a:moveTo>
                  <a:cubicBezTo>
                    <a:pt x="129" y="210"/>
                    <a:pt x="129" y="210"/>
                    <a:pt x="129" y="210"/>
                  </a:cubicBezTo>
                  <a:cubicBezTo>
                    <a:pt x="145" y="189"/>
                    <a:pt x="168" y="169"/>
                    <a:pt x="200" y="150"/>
                  </a:cubicBezTo>
                  <a:cubicBezTo>
                    <a:pt x="247" y="121"/>
                    <a:pt x="290" y="106"/>
                    <a:pt x="328" y="106"/>
                  </a:cubicBezTo>
                  <a:cubicBezTo>
                    <a:pt x="370" y="106"/>
                    <a:pt x="399" y="118"/>
                    <a:pt x="414" y="141"/>
                  </a:cubicBezTo>
                  <a:cubicBezTo>
                    <a:pt x="425" y="157"/>
                    <a:pt x="430" y="186"/>
                    <a:pt x="430" y="228"/>
                  </a:cubicBezTo>
                  <a:cubicBezTo>
                    <a:pt x="430" y="563"/>
                    <a:pt x="430" y="563"/>
                    <a:pt x="430" y="563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9" y="218"/>
                    <a:pt x="559" y="218"/>
                    <a:pt x="559" y="218"/>
                  </a:cubicBezTo>
                  <a:cubicBezTo>
                    <a:pt x="559" y="151"/>
                    <a:pt x="552" y="105"/>
                    <a:pt x="538" y="77"/>
                  </a:cubicBezTo>
                  <a:cubicBezTo>
                    <a:pt x="511" y="25"/>
                    <a:pt x="451" y="0"/>
                    <a:pt x="358" y="0"/>
                  </a:cubicBezTo>
                  <a:cubicBezTo>
                    <a:pt x="269" y="0"/>
                    <a:pt x="191" y="30"/>
                    <a:pt x="122" y="9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63"/>
                    <a:pt x="0" y="563"/>
                    <a:pt x="0" y="563"/>
                  </a:cubicBezTo>
                  <a:lnTo>
                    <a:pt x="129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1"/>
            <p:cNvSpPr>
              <a:spLocks/>
            </p:cNvSpPr>
            <p:nvPr/>
          </p:nvSpPr>
          <p:spPr bwMode="auto">
            <a:xfrm>
              <a:off x="4741" y="217"/>
              <a:ext cx="151" cy="135"/>
            </a:xfrm>
            <a:custGeom>
              <a:avLst/>
              <a:gdLst>
                <a:gd name="T0" fmla="*/ 22 w 151"/>
                <a:gd name="T1" fmla="*/ 135 h 135"/>
                <a:gd name="T2" fmla="*/ 22 w 151"/>
                <a:gd name="T3" fmla="*/ 38 h 135"/>
                <a:gd name="T4" fmla="*/ 68 w 151"/>
                <a:gd name="T5" fmla="*/ 135 h 135"/>
                <a:gd name="T6" fmla="*/ 83 w 151"/>
                <a:gd name="T7" fmla="*/ 135 h 135"/>
                <a:gd name="T8" fmla="*/ 129 w 151"/>
                <a:gd name="T9" fmla="*/ 38 h 135"/>
                <a:gd name="T10" fmla="*/ 129 w 151"/>
                <a:gd name="T11" fmla="*/ 135 h 135"/>
                <a:gd name="T12" fmla="*/ 151 w 151"/>
                <a:gd name="T13" fmla="*/ 135 h 135"/>
                <a:gd name="T14" fmla="*/ 151 w 151"/>
                <a:gd name="T15" fmla="*/ 0 h 135"/>
                <a:gd name="T16" fmla="*/ 126 w 151"/>
                <a:gd name="T17" fmla="*/ 0 h 135"/>
                <a:gd name="T18" fmla="*/ 76 w 151"/>
                <a:gd name="T19" fmla="*/ 106 h 135"/>
                <a:gd name="T20" fmla="*/ 24 w 151"/>
                <a:gd name="T21" fmla="*/ 0 h 135"/>
                <a:gd name="T22" fmla="*/ 0 w 151"/>
                <a:gd name="T23" fmla="*/ 0 h 135"/>
                <a:gd name="T24" fmla="*/ 0 w 151"/>
                <a:gd name="T25" fmla="*/ 135 h 135"/>
                <a:gd name="T26" fmla="*/ 22 w 151"/>
                <a:gd name="T2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35">
                  <a:moveTo>
                    <a:pt x="22" y="135"/>
                  </a:moveTo>
                  <a:lnTo>
                    <a:pt x="22" y="38"/>
                  </a:lnTo>
                  <a:lnTo>
                    <a:pt x="68" y="135"/>
                  </a:lnTo>
                  <a:lnTo>
                    <a:pt x="83" y="135"/>
                  </a:lnTo>
                  <a:lnTo>
                    <a:pt x="129" y="38"/>
                  </a:lnTo>
                  <a:lnTo>
                    <a:pt x="129" y="135"/>
                  </a:lnTo>
                  <a:lnTo>
                    <a:pt x="151" y="135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76" y="10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22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12"/>
            <p:cNvSpPr>
              <a:spLocks noEditPoints="1"/>
            </p:cNvSpPr>
            <p:nvPr/>
          </p:nvSpPr>
          <p:spPr bwMode="auto">
            <a:xfrm>
              <a:off x="4910" y="254"/>
              <a:ext cx="94" cy="101"/>
            </a:xfrm>
            <a:custGeom>
              <a:avLst/>
              <a:gdLst>
                <a:gd name="T0" fmla="*/ 541 w 541"/>
                <a:gd name="T1" fmla="*/ 563 h 579"/>
                <a:gd name="T2" fmla="*/ 541 w 541"/>
                <a:gd name="T3" fmla="*/ 229 h 579"/>
                <a:gd name="T4" fmla="*/ 540 w 541"/>
                <a:gd name="T5" fmla="*/ 164 h 579"/>
                <a:gd name="T6" fmla="*/ 518 w 541"/>
                <a:gd name="T7" fmla="*/ 81 h 579"/>
                <a:gd name="T8" fmla="*/ 292 w 541"/>
                <a:gd name="T9" fmla="*/ 0 h 579"/>
                <a:gd name="T10" fmla="*/ 173 w 541"/>
                <a:gd name="T11" fmla="*/ 9 h 579"/>
                <a:gd name="T12" fmla="*/ 74 w 541"/>
                <a:gd name="T13" fmla="*/ 34 h 579"/>
                <a:gd name="T14" fmla="*/ 46 w 541"/>
                <a:gd name="T15" fmla="*/ 42 h 579"/>
                <a:gd name="T16" fmla="*/ 78 w 541"/>
                <a:gd name="T17" fmla="*/ 148 h 579"/>
                <a:gd name="T18" fmla="*/ 276 w 541"/>
                <a:gd name="T19" fmla="*/ 103 h 579"/>
                <a:gd name="T20" fmla="*/ 385 w 541"/>
                <a:gd name="T21" fmla="*/ 128 h 579"/>
                <a:gd name="T22" fmla="*/ 409 w 541"/>
                <a:gd name="T23" fmla="*/ 192 h 579"/>
                <a:gd name="T24" fmla="*/ 409 w 541"/>
                <a:gd name="T25" fmla="*/ 213 h 579"/>
                <a:gd name="T26" fmla="*/ 305 w 541"/>
                <a:gd name="T27" fmla="*/ 217 h 579"/>
                <a:gd name="T28" fmla="*/ 83 w 541"/>
                <a:gd name="T29" fmla="*/ 265 h 579"/>
                <a:gd name="T30" fmla="*/ 0 w 541"/>
                <a:gd name="T31" fmla="*/ 414 h 579"/>
                <a:gd name="T32" fmla="*/ 208 w 541"/>
                <a:gd name="T33" fmla="*/ 579 h 579"/>
                <a:gd name="T34" fmla="*/ 421 w 541"/>
                <a:gd name="T35" fmla="*/ 505 h 579"/>
                <a:gd name="T36" fmla="*/ 421 w 541"/>
                <a:gd name="T37" fmla="*/ 563 h 579"/>
                <a:gd name="T38" fmla="*/ 541 w 541"/>
                <a:gd name="T39" fmla="*/ 563 h 579"/>
                <a:gd name="T40" fmla="*/ 411 w 541"/>
                <a:gd name="T41" fmla="*/ 368 h 579"/>
                <a:gd name="T42" fmla="*/ 408 w 541"/>
                <a:gd name="T43" fmla="*/ 398 h 579"/>
                <a:gd name="T44" fmla="*/ 377 w 541"/>
                <a:gd name="T45" fmla="*/ 436 h 579"/>
                <a:gd name="T46" fmla="*/ 239 w 541"/>
                <a:gd name="T47" fmla="*/ 475 h 579"/>
                <a:gd name="T48" fmla="*/ 132 w 541"/>
                <a:gd name="T49" fmla="*/ 405 h 579"/>
                <a:gd name="T50" fmla="*/ 253 w 541"/>
                <a:gd name="T51" fmla="*/ 318 h 579"/>
                <a:gd name="T52" fmla="*/ 411 w 541"/>
                <a:gd name="T53" fmla="*/ 308 h 579"/>
                <a:gd name="T54" fmla="*/ 411 w 541"/>
                <a:gd name="T55" fmla="*/ 36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1" h="579">
                  <a:moveTo>
                    <a:pt x="541" y="563"/>
                  </a:moveTo>
                  <a:cubicBezTo>
                    <a:pt x="541" y="229"/>
                    <a:pt x="541" y="229"/>
                    <a:pt x="541" y="229"/>
                  </a:cubicBezTo>
                  <a:cubicBezTo>
                    <a:pt x="541" y="197"/>
                    <a:pt x="540" y="175"/>
                    <a:pt x="540" y="164"/>
                  </a:cubicBezTo>
                  <a:cubicBezTo>
                    <a:pt x="537" y="129"/>
                    <a:pt x="530" y="101"/>
                    <a:pt x="518" y="81"/>
                  </a:cubicBezTo>
                  <a:cubicBezTo>
                    <a:pt x="483" y="27"/>
                    <a:pt x="408" y="0"/>
                    <a:pt x="292" y="0"/>
                  </a:cubicBezTo>
                  <a:cubicBezTo>
                    <a:pt x="250" y="0"/>
                    <a:pt x="211" y="3"/>
                    <a:pt x="173" y="9"/>
                  </a:cubicBezTo>
                  <a:cubicBezTo>
                    <a:pt x="148" y="13"/>
                    <a:pt x="115" y="22"/>
                    <a:pt x="74" y="34"/>
                  </a:cubicBezTo>
                  <a:cubicBezTo>
                    <a:pt x="68" y="36"/>
                    <a:pt x="59" y="39"/>
                    <a:pt x="46" y="42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147" y="118"/>
                    <a:pt x="213" y="103"/>
                    <a:pt x="276" y="103"/>
                  </a:cubicBezTo>
                  <a:cubicBezTo>
                    <a:pt x="329" y="103"/>
                    <a:pt x="365" y="111"/>
                    <a:pt x="385" y="128"/>
                  </a:cubicBezTo>
                  <a:cubicBezTo>
                    <a:pt x="401" y="142"/>
                    <a:pt x="409" y="163"/>
                    <a:pt x="409" y="192"/>
                  </a:cubicBezTo>
                  <a:cubicBezTo>
                    <a:pt x="409" y="213"/>
                    <a:pt x="409" y="213"/>
                    <a:pt x="409" y="213"/>
                  </a:cubicBezTo>
                  <a:cubicBezTo>
                    <a:pt x="365" y="214"/>
                    <a:pt x="330" y="215"/>
                    <a:pt x="305" y="217"/>
                  </a:cubicBezTo>
                  <a:cubicBezTo>
                    <a:pt x="202" y="223"/>
                    <a:pt x="128" y="239"/>
                    <a:pt x="83" y="265"/>
                  </a:cubicBezTo>
                  <a:cubicBezTo>
                    <a:pt x="28" y="297"/>
                    <a:pt x="0" y="347"/>
                    <a:pt x="0" y="414"/>
                  </a:cubicBezTo>
                  <a:cubicBezTo>
                    <a:pt x="0" y="524"/>
                    <a:pt x="69" y="579"/>
                    <a:pt x="208" y="579"/>
                  </a:cubicBezTo>
                  <a:cubicBezTo>
                    <a:pt x="307" y="579"/>
                    <a:pt x="378" y="554"/>
                    <a:pt x="421" y="505"/>
                  </a:cubicBezTo>
                  <a:cubicBezTo>
                    <a:pt x="421" y="563"/>
                    <a:pt x="421" y="563"/>
                    <a:pt x="421" y="563"/>
                  </a:cubicBezTo>
                  <a:lnTo>
                    <a:pt x="541" y="563"/>
                  </a:lnTo>
                  <a:close/>
                  <a:moveTo>
                    <a:pt x="411" y="368"/>
                  </a:moveTo>
                  <a:cubicBezTo>
                    <a:pt x="411" y="382"/>
                    <a:pt x="410" y="391"/>
                    <a:pt x="408" y="398"/>
                  </a:cubicBezTo>
                  <a:cubicBezTo>
                    <a:pt x="403" y="412"/>
                    <a:pt x="393" y="425"/>
                    <a:pt x="377" y="436"/>
                  </a:cubicBezTo>
                  <a:cubicBezTo>
                    <a:pt x="342" y="462"/>
                    <a:pt x="296" y="475"/>
                    <a:pt x="239" y="475"/>
                  </a:cubicBezTo>
                  <a:cubicBezTo>
                    <a:pt x="167" y="475"/>
                    <a:pt x="132" y="452"/>
                    <a:pt x="132" y="405"/>
                  </a:cubicBezTo>
                  <a:cubicBezTo>
                    <a:pt x="132" y="358"/>
                    <a:pt x="172" y="329"/>
                    <a:pt x="253" y="318"/>
                  </a:cubicBezTo>
                  <a:cubicBezTo>
                    <a:pt x="286" y="314"/>
                    <a:pt x="339" y="310"/>
                    <a:pt x="411" y="308"/>
                  </a:cubicBezTo>
                  <a:lnTo>
                    <a:pt x="411" y="3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13"/>
            <p:cNvSpPr>
              <a:spLocks/>
            </p:cNvSpPr>
            <p:nvPr/>
          </p:nvSpPr>
          <p:spPr bwMode="auto">
            <a:xfrm>
              <a:off x="5018" y="227"/>
              <a:ext cx="71" cy="128"/>
            </a:xfrm>
            <a:custGeom>
              <a:avLst/>
              <a:gdLst>
                <a:gd name="T0" fmla="*/ 100 w 409"/>
                <a:gd name="T1" fmla="*/ 553 h 738"/>
                <a:gd name="T2" fmla="*/ 107 w 409"/>
                <a:gd name="T3" fmla="*/ 640 h 738"/>
                <a:gd name="T4" fmla="*/ 161 w 409"/>
                <a:gd name="T5" fmla="*/ 718 h 738"/>
                <a:gd name="T6" fmla="*/ 269 w 409"/>
                <a:gd name="T7" fmla="*/ 738 h 738"/>
                <a:gd name="T8" fmla="*/ 409 w 409"/>
                <a:gd name="T9" fmla="*/ 720 h 738"/>
                <a:gd name="T10" fmla="*/ 386 w 409"/>
                <a:gd name="T11" fmla="*/ 620 h 738"/>
                <a:gd name="T12" fmla="*/ 304 w 409"/>
                <a:gd name="T13" fmla="*/ 634 h 738"/>
                <a:gd name="T14" fmla="*/ 236 w 409"/>
                <a:gd name="T15" fmla="*/ 605 h 738"/>
                <a:gd name="T16" fmla="*/ 229 w 409"/>
                <a:gd name="T17" fmla="*/ 516 h 738"/>
                <a:gd name="T18" fmla="*/ 229 w 409"/>
                <a:gd name="T19" fmla="*/ 278 h 738"/>
                <a:gd name="T20" fmla="*/ 387 w 409"/>
                <a:gd name="T21" fmla="*/ 278 h 738"/>
                <a:gd name="T22" fmla="*/ 387 w 409"/>
                <a:gd name="T23" fmla="*/ 175 h 738"/>
                <a:gd name="T24" fmla="*/ 229 w 409"/>
                <a:gd name="T25" fmla="*/ 175 h 738"/>
                <a:gd name="T26" fmla="*/ 229 w 409"/>
                <a:gd name="T27" fmla="*/ 0 h 738"/>
                <a:gd name="T28" fmla="*/ 100 w 409"/>
                <a:gd name="T29" fmla="*/ 36 h 738"/>
                <a:gd name="T30" fmla="*/ 100 w 409"/>
                <a:gd name="T31" fmla="*/ 175 h 738"/>
                <a:gd name="T32" fmla="*/ 0 w 409"/>
                <a:gd name="T33" fmla="*/ 175 h 738"/>
                <a:gd name="T34" fmla="*/ 0 w 409"/>
                <a:gd name="T35" fmla="*/ 278 h 738"/>
                <a:gd name="T36" fmla="*/ 100 w 409"/>
                <a:gd name="T37" fmla="*/ 278 h 738"/>
                <a:gd name="T38" fmla="*/ 100 w 409"/>
                <a:gd name="T39" fmla="*/ 55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" h="738">
                  <a:moveTo>
                    <a:pt x="100" y="553"/>
                  </a:moveTo>
                  <a:cubicBezTo>
                    <a:pt x="100" y="588"/>
                    <a:pt x="102" y="617"/>
                    <a:pt x="107" y="640"/>
                  </a:cubicBezTo>
                  <a:cubicBezTo>
                    <a:pt x="116" y="677"/>
                    <a:pt x="134" y="703"/>
                    <a:pt x="161" y="718"/>
                  </a:cubicBezTo>
                  <a:cubicBezTo>
                    <a:pt x="184" y="731"/>
                    <a:pt x="220" y="738"/>
                    <a:pt x="269" y="738"/>
                  </a:cubicBezTo>
                  <a:cubicBezTo>
                    <a:pt x="315" y="738"/>
                    <a:pt x="361" y="732"/>
                    <a:pt x="409" y="720"/>
                  </a:cubicBezTo>
                  <a:cubicBezTo>
                    <a:pt x="386" y="620"/>
                    <a:pt x="386" y="620"/>
                    <a:pt x="386" y="620"/>
                  </a:cubicBezTo>
                  <a:cubicBezTo>
                    <a:pt x="360" y="630"/>
                    <a:pt x="333" y="634"/>
                    <a:pt x="304" y="634"/>
                  </a:cubicBezTo>
                  <a:cubicBezTo>
                    <a:pt x="266" y="634"/>
                    <a:pt x="244" y="625"/>
                    <a:pt x="236" y="605"/>
                  </a:cubicBezTo>
                  <a:cubicBezTo>
                    <a:pt x="231" y="592"/>
                    <a:pt x="229" y="562"/>
                    <a:pt x="229" y="516"/>
                  </a:cubicBezTo>
                  <a:cubicBezTo>
                    <a:pt x="229" y="278"/>
                    <a:pt x="229" y="278"/>
                    <a:pt x="229" y="278"/>
                  </a:cubicBezTo>
                  <a:cubicBezTo>
                    <a:pt x="387" y="278"/>
                    <a:pt x="387" y="278"/>
                    <a:pt x="387" y="278"/>
                  </a:cubicBezTo>
                  <a:cubicBezTo>
                    <a:pt x="387" y="175"/>
                    <a:pt x="387" y="175"/>
                    <a:pt x="387" y="175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00" y="278"/>
                    <a:pt x="100" y="278"/>
                    <a:pt x="100" y="278"/>
                  </a:cubicBezTo>
                  <a:lnTo>
                    <a:pt x="10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14"/>
            <p:cNvSpPr>
              <a:spLocks/>
            </p:cNvSpPr>
            <p:nvPr/>
          </p:nvSpPr>
          <p:spPr bwMode="auto">
            <a:xfrm>
              <a:off x="5097" y="227"/>
              <a:ext cx="71" cy="128"/>
            </a:xfrm>
            <a:custGeom>
              <a:avLst/>
              <a:gdLst>
                <a:gd name="T0" fmla="*/ 100 w 410"/>
                <a:gd name="T1" fmla="*/ 553 h 738"/>
                <a:gd name="T2" fmla="*/ 108 w 410"/>
                <a:gd name="T3" fmla="*/ 640 h 738"/>
                <a:gd name="T4" fmla="*/ 161 w 410"/>
                <a:gd name="T5" fmla="*/ 718 h 738"/>
                <a:gd name="T6" fmla="*/ 270 w 410"/>
                <a:gd name="T7" fmla="*/ 738 h 738"/>
                <a:gd name="T8" fmla="*/ 410 w 410"/>
                <a:gd name="T9" fmla="*/ 720 h 738"/>
                <a:gd name="T10" fmla="*/ 386 w 410"/>
                <a:gd name="T11" fmla="*/ 620 h 738"/>
                <a:gd name="T12" fmla="*/ 305 w 410"/>
                <a:gd name="T13" fmla="*/ 634 h 738"/>
                <a:gd name="T14" fmla="*/ 237 w 410"/>
                <a:gd name="T15" fmla="*/ 605 h 738"/>
                <a:gd name="T16" fmla="*/ 230 w 410"/>
                <a:gd name="T17" fmla="*/ 516 h 738"/>
                <a:gd name="T18" fmla="*/ 230 w 410"/>
                <a:gd name="T19" fmla="*/ 278 h 738"/>
                <a:gd name="T20" fmla="*/ 388 w 410"/>
                <a:gd name="T21" fmla="*/ 278 h 738"/>
                <a:gd name="T22" fmla="*/ 388 w 410"/>
                <a:gd name="T23" fmla="*/ 175 h 738"/>
                <a:gd name="T24" fmla="*/ 230 w 410"/>
                <a:gd name="T25" fmla="*/ 175 h 738"/>
                <a:gd name="T26" fmla="*/ 230 w 410"/>
                <a:gd name="T27" fmla="*/ 0 h 738"/>
                <a:gd name="T28" fmla="*/ 100 w 410"/>
                <a:gd name="T29" fmla="*/ 36 h 738"/>
                <a:gd name="T30" fmla="*/ 100 w 410"/>
                <a:gd name="T31" fmla="*/ 175 h 738"/>
                <a:gd name="T32" fmla="*/ 0 w 410"/>
                <a:gd name="T33" fmla="*/ 175 h 738"/>
                <a:gd name="T34" fmla="*/ 0 w 410"/>
                <a:gd name="T35" fmla="*/ 278 h 738"/>
                <a:gd name="T36" fmla="*/ 100 w 410"/>
                <a:gd name="T37" fmla="*/ 278 h 738"/>
                <a:gd name="T38" fmla="*/ 100 w 410"/>
                <a:gd name="T39" fmla="*/ 55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738">
                  <a:moveTo>
                    <a:pt x="100" y="553"/>
                  </a:moveTo>
                  <a:cubicBezTo>
                    <a:pt x="100" y="588"/>
                    <a:pt x="103" y="617"/>
                    <a:pt x="108" y="640"/>
                  </a:cubicBezTo>
                  <a:cubicBezTo>
                    <a:pt x="117" y="677"/>
                    <a:pt x="134" y="703"/>
                    <a:pt x="161" y="718"/>
                  </a:cubicBezTo>
                  <a:cubicBezTo>
                    <a:pt x="185" y="731"/>
                    <a:pt x="221" y="738"/>
                    <a:pt x="270" y="738"/>
                  </a:cubicBezTo>
                  <a:cubicBezTo>
                    <a:pt x="315" y="738"/>
                    <a:pt x="362" y="732"/>
                    <a:pt x="410" y="720"/>
                  </a:cubicBezTo>
                  <a:cubicBezTo>
                    <a:pt x="386" y="620"/>
                    <a:pt x="386" y="620"/>
                    <a:pt x="386" y="620"/>
                  </a:cubicBezTo>
                  <a:cubicBezTo>
                    <a:pt x="360" y="630"/>
                    <a:pt x="333" y="634"/>
                    <a:pt x="305" y="634"/>
                  </a:cubicBezTo>
                  <a:cubicBezTo>
                    <a:pt x="267" y="634"/>
                    <a:pt x="244" y="625"/>
                    <a:pt x="237" y="605"/>
                  </a:cubicBezTo>
                  <a:cubicBezTo>
                    <a:pt x="232" y="592"/>
                    <a:pt x="230" y="562"/>
                    <a:pt x="230" y="516"/>
                  </a:cubicBezTo>
                  <a:cubicBezTo>
                    <a:pt x="230" y="278"/>
                    <a:pt x="230" y="278"/>
                    <a:pt x="230" y="278"/>
                  </a:cubicBezTo>
                  <a:cubicBezTo>
                    <a:pt x="388" y="278"/>
                    <a:pt x="388" y="278"/>
                    <a:pt x="388" y="278"/>
                  </a:cubicBezTo>
                  <a:cubicBezTo>
                    <a:pt x="388" y="175"/>
                    <a:pt x="388" y="175"/>
                    <a:pt x="388" y="175"/>
                  </a:cubicBezTo>
                  <a:cubicBezTo>
                    <a:pt x="230" y="175"/>
                    <a:pt x="230" y="175"/>
                    <a:pt x="230" y="175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00" y="278"/>
                    <a:pt x="100" y="278"/>
                    <a:pt x="100" y="278"/>
                  </a:cubicBezTo>
                  <a:lnTo>
                    <a:pt x="10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15"/>
            <p:cNvSpPr>
              <a:spLocks/>
            </p:cNvSpPr>
            <p:nvPr/>
          </p:nvSpPr>
          <p:spPr bwMode="auto">
            <a:xfrm>
              <a:off x="5183" y="210"/>
              <a:ext cx="97" cy="142"/>
            </a:xfrm>
            <a:custGeom>
              <a:avLst/>
              <a:gdLst>
                <a:gd name="T0" fmla="*/ 130 w 560"/>
                <a:gd name="T1" fmla="*/ 819 h 819"/>
                <a:gd name="T2" fmla="*/ 130 w 560"/>
                <a:gd name="T3" fmla="*/ 466 h 819"/>
                <a:gd name="T4" fmla="*/ 199 w 560"/>
                <a:gd name="T5" fmla="*/ 405 h 819"/>
                <a:gd name="T6" fmla="*/ 328 w 560"/>
                <a:gd name="T7" fmla="*/ 362 h 819"/>
                <a:gd name="T8" fmla="*/ 415 w 560"/>
                <a:gd name="T9" fmla="*/ 397 h 819"/>
                <a:gd name="T10" fmla="*/ 431 w 560"/>
                <a:gd name="T11" fmla="*/ 485 h 819"/>
                <a:gd name="T12" fmla="*/ 431 w 560"/>
                <a:gd name="T13" fmla="*/ 819 h 819"/>
                <a:gd name="T14" fmla="*/ 560 w 560"/>
                <a:gd name="T15" fmla="*/ 819 h 819"/>
                <a:gd name="T16" fmla="*/ 560 w 560"/>
                <a:gd name="T17" fmla="*/ 474 h 819"/>
                <a:gd name="T18" fmla="*/ 538 w 560"/>
                <a:gd name="T19" fmla="*/ 333 h 819"/>
                <a:gd name="T20" fmla="*/ 358 w 560"/>
                <a:gd name="T21" fmla="*/ 256 h 819"/>
                <a:gd name="T22" fmla="*/ 130 w 560"/>
                <a:gd name="T23" fmla="*/ 338 h 819"/>
                <a:gd name="T24" fmla="*/ 130 w 560"/>
                <a:gd name="T25" fmla="*/ 0 h 819"/>
                <a:gd name="T26" fmla="*/ 0 w 560"/>
                <a:gd name="T27" fmla="*/ 37 h 819"/>
                <a:gd name="T28" fmla="*/ 0 w 560"/>
                <a:gd name="T29" fmla="*/ 819 h 819"/>
                <a:gd name="T30" fmla="*/ 130 w 560"/>
                <a:gd name="T31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819">
                  <a:moveTo>
                    <a:pt x="130" y="819"/>
                  </a:moveTo>
                  <a:cubicBezTo>
                    <a:pt x="130" y="466"/>
                    <a:pt x="130" y="466"/>
                    <a:pt x="130" y="466"/>
                  </a:cubicBezTo>
                  <a:cubicBezTo>
                    <a:pt x="144" y="446"/>
                    <a:pt x="167" y="425"/>
                    <a:pt x="199" y="405"/>
                  </a:cubicBezTo>
                  <a:cubicBezTo>
                    <a:pt x="245" y="377"/>
                    <a:pt x="288" y="362"/>
                    <a:pt x="328" y="362"/>
                  </a:cubicBezTo>
                  <a:cubicBezTo>
                    <a:pt x="371" y="362"/>
                    <a:pt x="400" y="374"/>
                    <a:pt x="415" y="397"/>
                  </a:cubicBezTo>
                  <a:cubicBezTo>
                    <a:pt x="425" y="414"/>
                    <a:pt x="431" y="443"/>
                    <a:pt x="431" y="485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560" y="819"/>
                    <a:pt x="560" y="819"/>
                    <a:pt x="560" y="819"/>
                  </a:cubicBezTo>
                  <a:cubicBezTo>
                    <a:pt x="560" y="474"/>
                    <a:pt x="560" y="474"/>
                    <a:pt x="560" y="474"/>
                  </a:cubicBezTo>
                  <a:cubicBezTo>
                    <a:pt x="560" y="408"/>
                    <a:pt x="553" y="361"/>
                    <a:pt x="538" y="333"/>
                  </a:cubicBezTo>
                  <a:cubicBezTo>
                    <a:pt x="511" y="281"/>
                    <a:pt x="451" y="256"/>
                    <a:pt x="358" y="256"/>
                  </a:cubicBezTo>
                  <a:cubicBezTo>
                    <a:pt x="276" y="256"/>
                    <a:pt x="200" y="283"/>
                    <a:pt x="130" y="33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819"/>
                    <a:pt x="0" y="819"/>
                    <a:pt x="0" y="819"/>
                  </a:cubicBezTo>
                  <a:lnTo>
                    <a:pt x="13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16"/>
            <p:cNvSpPr>
              <a:spLocks noEditPoints="1"/>
            </p:cNvSpPr>
            <p:nvPr/>
          </p:nvSpPr>
          <p:spPr bwMode="auto">
            <a:xfrm>
              <a:off x="5297" y="254"/>
              <a:ext cx="99" cy="101"/>
            </a:xfrm>
            <a:custGeom>
              <a:avLst/>
              <a:gdLst>
                <a:gd name="T0" fmla="*/ 573 w 573"/>
                <a:gd name="T1" fmla="*/ 261 h 579"/>
                <a:gd name="T2" fmla="*/ 535 w 573"/>
                <a:gd name="T3" fmla="*/ 108 h 579"/>
                <a:gd name="T4" fmla="*/ 294 w 573"/>
                <a:gd name="T5" fmla="*/ 0 h 579"/>
                <a:gd name="T6" fmla="*/ 67 w 573"/>
                <a:gd name="T7" fmla="*/ 85 h 579"/>
                <a:gd name="T8" fmla="*/ 0 w 573"/>
                <a:gd name="T9" fmla="*/ 296 h 579"/>
                <a:gd name="T10" fmla="*/ 145 w 573"/>
                <a:gd name="T11" fmla="*/ 550 h 579"/>
                <a:gd name="T12" fmla="*/ 324 w 573"/>
                <a:gd name="T13" fmla="*/ 579 h 579"/>
                <a:gd name="T14" fmla="*/ 564 w 573"/>
                <a:gd name="T15" fmla="*/ 537 h 579"/>
                <a:gd name="T16" fmla="*/ 525 w 573"/>
                <a:gd name="T17" fmla="*/ 436 h 579"/>
                <a:gd name="T18" fmla="*/ 459 w 573"/>
                <a:gd name="T19" fmla="*/ 461 h 579"/>
                <a:gd name="T20" fmla="*/ 344 w 573"/>
                <a:gd name="T21" fmla="*/ 475 h 579"/>
                <a:gd name="T22" fmla="*/ 160 w 573"/>
                <a:gd name="T23" fmla="*/ 413 h 579"/>
                <a:gd name="T24" fmla="*/ 131 w 573"/>
                <a:gd name="T25" fmla="*/ 327 h 579"/>
                <a:gd name="T26" fmla="*/ 569 w 573"/>
                <a:gd name="T27" fmla="*/ 327 h 579"/>
                <a:gd name="T28" fmla="*/ 573 w 573"/>
                <a:gd name="T29" fmla="*/ 261 h 579"/>
                <a:gd name="T30" fmla="*/ 452 w 573"/>
                <a:gd name="T31" fmla="*/ 232 h 579"/>
                <a:gd name="T32" fmla="*/ 131 w 573"/>
                <a:gd name="T33" fmla="*/ 232 h 579"/>
                <a:gd name="T34" fmla="*/ 147 w 573"/>
                <a:gd name="T35" fmla="*/ 169 h 579"/>
                <a:gd name="T36" fmla="*/ 292 w 573"/>
                <a:gd name="T37" fmla="*/ 102 h 579"/>
                <a:gd name="T38" fmla="*/ 431 w 573"/>
                <a:gd name="T39" fmla="*/ 160 h 579"/>
                <a:gd name="T40" fmla="*/ 452 w 573"/>
                <a:gd name="T41" fmla="*/ 23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3" h="579">
                  <a:moveTo>
                    <a:pt x="573" y="261"/>
                  </a:moveTo>
                  <a:cubicBezTo>
                    <a:pt x="573" y="200"/>
                    <a:pt x="560" y="149"/>
                    <a:pt x="535" y="108"/>
                  </a:cubicBezTo>
                  <a:cubicBezTo>
                    <a:pt x="490" y="36"/>
                    <a:pt x="410" y="0"/>
                    <a:pt x="294" y="0"/>
                  </a:cubicBezTo>
                  <a:cubicBezTo>
                    <a:pt x="192" y="0"/>
                    <a:pt x="116" y="28"/>
                    <a:pt x="67" y="85"/>
                  </a:cubicBezTo>
                  <a:cubicBezTo>
                    <a:pt x="22" y="137"/>
                    <a:pt x="0" y="208"/>
                    <a:pt x="0" y="296"/>
                  </a:cubicBezTo>
                  <a:cubicBezTo>
                    <a:pt x="0" y="423"/>
                    <a:pt x="48" y="508"/>
                    <a:pt x="145" y="550"/>
                  </a:cubicBezTo>
                  <a:cubicBezTo>
                    <a:pt x="190" y="569"/>
                    <a:pt x="249" y="579"/>
                    <a:pt x="324" y="579"/>
                  </a:cubicBezTo>
                  <a:cubicBezTo>
                    <a:pt x="411" y="579"/>
                    <a:pt x="491" y="565"/>
                    <a:pt x="564" y="537"/>
                  </a:cubicBezTo>
                  <a:cubicBezTo>
                    <a:pt x="525" y="436"/>
                    <a:pt x="525" y="436"/>
                    <a:pt x="525" y="436"/>
                  </a:cubicBezTo>
                  <a:cubicBezTo>
                    <a:pt x="500" y="448"/>
                    <a:pt x="478" y="456"/>
                    <a:pt x="459" y="461"/>
                  </a:cubicBezTo>
                  <a:cubicBezTo>
                    <a:pt x="425" y="471"/>
                    <a:pt x="386" y="475"/>
                    <a:pt x="344" y="475"/>
                  </a:cubicBezTo>
                  <a:cubicBezTo>
                    <a:pt x="254" y="475"/>
                    <a:pt x="192" y="455"/>
                    <a:pt x="160" y="413"/>
                  </a:cubicBezTo>
                  <a:cubicBezTo>
                    <a:pt x="142" y="391"/>
                    <a:pt x="133" y="362"/>
                    <a:pt x="131" y="327"/>
                  </a:cubicBezTo>
                  <a:cubicBezTo>
                    <a:pt x="569" y="327"/>
                    <a:pt x="569" y="327"/>
                    <a:pt x="569" y="327"/>
                  </a:cubicBezTo>
                  <a:cubicBezTo>
                    <a:pt x="572" y="295"/>
                    <a:pt x="573" y="273"/>
                    <a:pt x="573" y="261"/>
                  </a:cubicBezTo>
                  <a:moveTo>
                    <a:pt x="452" y="232"/>
                  </a:moveTo>
                  <a:cubicBezTo>
                    <a:pt x="131" y="232"/>
                    <a:pt x="131" y="232"/>
                    <a:pt x="131" y="232"/>
                  </a:cubicBezTo>
                  <a:cubicBezTo>
                    <a:pt x="134" y="204"/>
                    <a:pt x="139" y="184"/>
                    <a:pt x="147" y="169"/>
                  </a:cubicBezTo>
                  <a:cubicBezTo>
                    <a:pt x="169" y="124"/>
                    <a:pt x="218" y="102"/>
                    <a:pt x="292" y="102"/>
                  </a:cubicBezTo>
                  <a:cubicBezTo>
                    <a:pt x="360" y="102"/>
                    <a:pt x="407" y="121"/>
                    <a:pt x="431" y="160"/>
                  </a:cubicBezTo>
                  <a:cubicBezTo>
                    <a:pt x="441" y="176"/>
                    <a:pt x="448" y="200"/>
                    <a:pt x="452" y="2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17"/>
            <p:cNvSpPr>
              <a:spLocks/>
            </p:cNvSpPr>
            <p:nvPr/>
          </p:nvSpPr>
          <p:spPr bwMode="auto">
            <a:xfrm>
              <a:off x="5403" y="257"/>
              <a:ext cx="111" cy="132"/>
            </a:xfrm>
            <a:custGeom>
              <a:avLst/>
              <a:gdLst>
                <a:gd name="T0" fmla="*/ 87 w 111"/>
                <a:gd name="T1" fmla="*/ 0 h 132"/>
                <a:gd name="T2" fmla="*/ 55 w 111"/>
                <a:gd name="T3" fmla="*/ 72 h 132"/>
                <a:gd name="T4" fmla="*/ 25 w 111"/>
                <a:gd name="T5" fmla="*/ 0 h 132"/>
                <a:gd name="T6" fmla="*/ 0 w 111"/>
                <a:gd name="T7" fmla="*/ 0 h 132"/>
                <a:gd name="T8" fmla="*/ 42 w 111"/>
                <a:gd name="T9" fmla="*/ 95 h 132"/>
                <a:gd name="T10" fmla="*/ 23 w 111"/>
                <a:gd name="T11" fmla="*/ 132 h 132"/>
                <a:gd name="T12" fmla="*/ 47 w 111"/>
                <a:gd name="T13" fmla="*/ 132 h 132"/>
                <a:gd name="T14" fmla="*/ 111 w 111"/>
                <a:gd name="T15" fmla="*/ 0 h 132"/>
                <a:gd name="T16" fmla="*/ 87 w 111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32">
                  <a:moveTo>
                    <a:pt x="87" y="0"/>
                  </a:moveTo>
                  <a:lnTo>
                    <a:pt x="55" y="7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2" y="95"/>
                  </a:lnTo>
                  <a:lnTo>
                    <a:pt x="23" y="132"/>
                  </a:lnTo>
                  <a:lnTo>
                    <a:pt x="47" y="132"/>
                  </a:lnTo>
                  <a:lnTo>
                    <a:pt x="111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18"/>
            <p:cNvSpPr>
              <a:spLocks/>
            </p:cNvSpPr>
            <p:nvPr/>
          </p:nvSpPr>
          <p:spPr bwMode="auto">
            <a:xfrm>
              <a:off x="3872" y="217"/>
              <a:ext cx="111" cy="138"/>
            </a:xfrm>
            <a:custGeom>
              <a:avLst/>
              <a:gdLst>
                <a:gd name="T0" fmla="*/ 315 w 644"/>
                <a:gd name="T1" fmla="*/ 797 h 797"/>
                <a:gd name="T2" fmla="*/ 84 w 644"/>
                <a:gd name="T3" fmla="*/ 703 h 797"/>
                <a:gd name="T4" fmla="*/ 0 w 644"/>
                <a:gd name="T5" fmla="*/ 563 h 797"/>
                <a:gd name="T6" fmla="*/ 124 w 644"/>
                <a:gd name="T7" fmla="*/ 528 h 797"/>
                <a:gd name="T8" fmla="*/ 174 w 644"/>
                <a:gd name="T9" fmla="*/ 611 h 797"/>
                <a:gd name="T10" fmla="*/ 315 w 644"/>
                <a:gd name="T11" fmla="*/ 668 h 797"/>
                <a:gd name="T12" fmla="*/ 456 w 644"/>
                <a:gd name="T13" fmla="*/ 618 h 797"/>
                <a:gd name="T14" fmla="*/ 515 w 644"/>
                <a:gd name="T15" fmla="*/ 465 h 797"/>
                <a:gd name="T16" fmla="*/ 515 w 644"/>
                <a:gd name="T17" fmla="*/ 0 h 797"/>
                <a:gd name="T18" fmla="*/ 644 w 644"/>
                <a:gd name="T19" fmla="*/ 0 h 797"/>
                <a:gd name="T20" fmla="*/ 644 w 644"/>
                <a:gd name="T21" fmla="*/ 467 h 797"/>
                <a:gd name="T22" fmla="*/ 644 w 644"/>
                <a:gd name="T23" fmla="*/ 468 h 797"/>
                <a:gd name="T24" fmla="*/ 545 w 644"/>
                <a:gd name="T25" fmla="*/ 711 h 797"/>
                <a:gd name="T26" fmla="*/ 315 w 644"/>
                <a:gd name="T27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4" h="797">
                  <a:moveTo>
                    <a:pt x="315" y="797"/>
                  </a:moveTo>
                  <a:cubicBezTo>
                    <a:pt x="228" y="797"/>
                    <a:pt x="145" y="764"/>
                    <a:pt x="84" y="703"/>
                  </a:cubicBezTo>
                  <a:cubicBezTo>
                    <a:pt x="44" y="664"/>
                    <a:pt x="15" y="616"/>
                    <a:pt x="0" y="563"/>
                  </a:cubicBezTo>
                  <a:cubicBezTo>
                    <a:pt x="124" y="528"/>
                    <a:pt x="124" y="528"/>
                    <a:pt x="124" y="528"/>
                  </a:cubicBezTo>
                  <a:cubicBezTo>
                    <a:pt x="133" y="559"/>
                    <a:pt x="150" y="588"/>
                    <a:pt x="174" y="611"/>
                  </a:cubicBezTo>
                  <a:cubicBezTo>
                    <a:pt x="212" y="648"/>
                    <a:pt x="262" y="668"/>
                    <a:pt x="315" y="668"/>
                  </a:cubicBezTo>
                  <a:cubicBezTo>
                    <a:pt x="373" y="668"/>
                    <a:pt x="421" y="651"/>
                    <a:pt x="456" y="618"/>
                  </a:cubicBezTo>
                  <a:cubicBezTo>
                    <a:pt x="493" y="583"/>
                    <a:pt x="513" y="530"/>
                    <a:pt x="515" y="465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467"/>
                    <a:pt x="644" y="467"/>
                    <a:pt x="644" y="467"/>
                  </a:cubicBezTo>
                  <a:cubicBezTo>
                    <a:pt x="644" y="468"/>
                    <a:pt x="644" y="468"/>
                    <a:pt x="644" y="468"/>
                  </a:cubicBezTo>
                  <a:cubicBezTo>
                    <a:pt x="641" y="568"/>
                    <a:pt x="607" y="652"/>
                    <a:pt x="545" y="711"/>
                  </a:cubicBezTo>
                  <a:cubicBezTo>
                    <a:pt x="486" y="767"/>
                    <a:pt x="406" y="797"/>
                    <a:pt x="315" y="7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19"/>
            <p:cNvSpPr>
              <a:spLocks/>
            </p:cNvSpPr>
            <p:nvPr/>
          </p:nvSpPr>
          <p:spPr bwMode="auto">
            <a:xfrm>
              <a:off x="5323" y="393"/>
              <a:ext cx="9" cy="75"/>
            </a:xfrm>
            <a:custGeom>
              <a:avLst/>
              <a:gdLst>
                <a:gd name="T0" fmla="*/ 9 w 9"/>
                <a:gd name="T1" fmla="*/ 75 h 75"/>
                <a:gd name="T2" fmla="*/ 9 w 9"/>
                <a:gd name="T3" fmla="*/ 0 h 75"/>
                <a:gd name="T4" fmla="*/ 0 w 9"/>
                <a:gd name="T5" fmla="*/ 3 h 75"/>
                <a:gd name="T6" fmla="*/ 0 w 9"/>
                <a:gd name="T7" fmla="*/ 75 h 75"/>
                <a:gd name="T8" fmla="*/ 9 w 9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5">
                  <a:moveTo>
                    <a:pt x="9" y="75"/>
                  </a:moveTo>
                  <a:lnTo>
                    <a:pt x="9" y="0"/>
                  </a:lnTo>
                  <a:lnTo>
                    <a:pt x="0" y="3"/>
                  </a:lnTo>
                  <a:lnTo>
                    <a:pt x="0" y="75"/>
                  </a:lnTo>
                  <a:lnTo>
                    <a:pt x="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Rectangle 20"/>
            <p:cNvSpPr>
              <a:spLocks noChangeArrowheads="1"/>
            </p:cNvSpPr>
            <p:nvPr/>
          </p:nvSpPr>
          <p:spPr bwMode="auto">
            <a:xfrm>
              <a:off x="5348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21"/>
            <p:cNvSpPr>
              <a:spLocks/>
            </p:cNvSpPr>
            <p:nvPr/>
          </p:nvSpPr>
          <p:spPr bwMode="auto">
            <a:xfrm>
              <a:off x="5346" y="397"/>
              <a:ext cx="13" cy="12"/>
            </a:xfrm>
            <a:custGeom>
              <a:avLst/>
              <a:gdLst>
                <a:gd name="T0" fmla="*/ 12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2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2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5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22"/>
            <p:cNvSpPr>
              <a:spLocks/>
            </p:cNvSpPr>
            <p:nvPr/>
          </p:nvSpPr>
          <p:spPr bwMode="auto">
            <a:xfrm>
              <a:off x="5368" y="392"/>
              <a:ext cx="39" cy="76"/>
            </a:xfrm>
            <a:custGeom>
              <a:avLst/>
              <a:gdLst>
                <a:gd name="T0" fmla="*/ 212 w 227"/>
                <a:gd name="T1" fmla="*/ 191 h 439"/>
                <a:gd name="T2" fmla="*/ 212 w 227"/>
                <a:gd name="T3" fmla="*/ 146 h 439"/>
                <a:gd name="T4" fmla="*/ 119 w 227"/>
                <a:gd name="T5" fmla="*/ 146 h 439"/>
                <a:gd name="T6" fmla="*/ 119 w 227"/>
                <a:gd name="T7" fmla="*/ 110 h 439"/>
                <a:gd name="T8" fmla="*/ 128 w 227"/>
                <a:gd name="T9" fmla="*/ 64 h 439"/>
                <a:gd name="T10" fmla="*/ 174 w 227"/>
                <a:gd name="T11" fmla="*/ 44 h 439"/>
                <a:gd name="T12" fmla="*/ 216 w 227"/>
                <a:gd name="T13" fmla="*/ 51 h 439"/>
                <a:gd name="T14" fmla="*/ 227 w 227"/>
                <a:gd name="T15" fmla="*/ 8 h 439"/>
                <a:gd name="T16" fmla="*/ 167 w 227"/>
                <a:gd name="T17" fmla="*/ 0 h 439"/>
                <a:gd name="T18" fmla="*/ 83 w 227"/>
                <a:gd name="T19" fmla="*/ 33 h 439"/>
                <a:gd name="T20" fmla="*/ 63 w 227"/>
                <a:gd name="T21" fmla="*/ 112 h 439"/>
                <a:gd name="T22" fmla="*/ 63 w 227"/>
                <a:gd name="T23" fmla="*/ 146 h 439"/>
                <a:gd name="T24" fmla="*/ 0 w 227"/>
                <a:gd name="T25" fmla="*/ 146 h 439"/>
                <a:gd name="T26" fmla="*/ 0 w 227"/>
                <a:gd name="T27" fmla="*/ 191 h 439"/>
                <a:gd name="T28" fmla="*/ 63 w 227"/>
                <a:gd name="T29" fmla="*/ 191 h 439"/>
                <a:gd name="T30" fmla="*/ 63 w 227"/>
                <a:gd name="T31" fmla="*/ 439 h 439"/>
                <a:gd name="T32" fmla="*/ 119 w 227"/>
                <a:gd name="T33" fmla="*/ 439 h 439"/>
                <a:gd name="T34" fmla="*/ 119 w 227"/>
                <a:gd name="T35" fmla="*/ 191 h 439"/>
                <a:gd name="T36" fmla="*/ 212 w 227"/>
                <a:gd name="T37" fmla="*/ 19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439">
                  <a:moveTo>
                    <a:pt x="212" y="191"/>
                  </a:moveTo>
                  <a:cubicBezTo>
                    <a:pt x="212" y="146"/>
                    <a:pt x="212" y="146"/>
                    <a:pt x="212" y="146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10"/>
                    <a:pt x="119" y="110"/>
                    <a:pt x="119" y="110"/>
                  </a:cubicBezTo>
                  <a:cubicBezTo>
                    <a:pt x="119" y="89"/>
                    <a:pt x="122" y="73"/>
                    <a:pt x="128" y="64"/>
                  </a:cubicBezTo>
                  <a:cubicBezTo>
                    <a:pt x="135" y="51"/>
                    <a:pt x="151" y="44"/>
                    <a:pt x="174" y="44"/>
                  </a:cubicBezTo>
                  <a:cubicBezTo>
                    <a:pt x="186" y="44"/>
                    <a:pt x="200" y="47"/>
                    <a:pt x="216" y="51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06" y="2"/>
                    <a:pt x="186" y="0"/>
                    <a:pt x="167" y="0"/>
                  </a:cubicBezTo>
                  <a:cubicBezTo>
                    <a:pt x="128" y="0"/>
                    <a:pt x="100" y="11"/>
                    <a:pt x="83" y="33"/>
                  </a:cubicBezTo>
                  <a:cubicBezTo>
                    <a:pt x="70" y="50"/>
                    <a:pt x="63" y="76"/>
                    <a:pt x="63" y="112"/>
                  </a:cubicBezTo>
                  <a:cubicBezTo>
                    <a:pt x="63" y="146"/>
                    <a:pt x="63" y="146"/>
                    <a:pt x="63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63" y="191"/>
                    <a:pt x="63" y="191"/>
                    <a:pt x="63" y="191"/>
                  </a:cubicBezTo>
                  <a:cubicBezTo>
                    <a:pt x="63" y="439"/>
                    <a:pt x="63" y="439"/>
                    <a:pt x="63" y="439"/>
                  </a:cubicBezTo>
                  <a:cubicBezTo>
                    <a:pt x="119" y="439"/>
                    <a:pt x="119" y="439"/>
                    <a:pt x="119" y="439"/>
                  </a:cubicBezTo>
                  <a:cubicBezTo>
                    <a:pt x="119" y="191"/>
                    <a:pt x="119" y="191"/>
                    <a:pt x="119" y="191"/>
                  </a:cubicBezTo>
                  <a:lnTo>
                    <a:pt x="212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23"/>
            <p:cNvSpPr>
              <a:spLocks noEditPoints="1"/>
            </p:cNvSpPr>
            <p:nvPr/>
          </p:nvSpPr>
          <p:spPr bwMode="auto">
            <a:xfrm>
              <a:off x="5409" y="416"/>
              <a:ext cx="51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4118" y="417"/>
              <a:ext cx="9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25"/>
            <p:cNvSpPr>
              <a:spLocks/>
            </p:cNvSpPr>
            <p:nvPr/>
          </p:nvSpPr>
          <p:spPr bwMode="auto">
            <a:xfrm>
              <a:off x="4116" y="397"/>
              <a:ext cx="13" cy="12"/>
            </a:xfrm>
            <a:custGeom>
              <a:avLst/>
              <a:gdLst>
                <a:gd name="T0" fmla="*/ 13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3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3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6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Rectangle 26"/>
            <p:cNvSpPr>
              <a:spLocks noChangeArrowheads="1"/>
            </p:cNvSpPr>
            <p:nvPr/>
          </p:nvSpPr>
          <p:spPr bwMode="auto">
            <a:xfrm>
              <a:off x="4187" y="417"/>
              <a:ext cx="9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27"/>
            <p:cNvSpPr>
              <a:spLocks/>
            </p:cNvSpPr>
            <p:nvPr/>
          </p:nvSpPr>
          <p:spPr bwMode="auto">
            <a:xfrm>
              <a:off x="4185" y="397"/>
              <a:ext cx="13" cy="12"/>
            </a:xfrm>
            <a:custGeom>
              <a:avLst/>
              <a:gdLst>
                <a:gd name="T0" fmla="*/ 13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3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3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6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Rectangle 28"/>
            <p:cNvSpPr>
              <a:spLocks noChangeArrowheads="1"/>
            </p:cNvSpPr>
            <p:nvPr/>
          </p:nvSpPr>
          <p:spPr bwMode="auto">
            <a:xfrm>
              <a:off x="4473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29"/>
            <p:cNvSpPr>
              <a:spLocks/>
            </p:cNvSpPr>
            <p:nvPr/>
          </p:nvSpPr>
          <p:spPr bwMode="auto">
            <a:xfrm>
              <a:off x="4471" y="397"/>
              <a:ext cx="13" cy="12"/>
            </a:xfrm>
            <a:custGeom>
              <a:avLst/>
              <a:gdLst>
                <a:gd name="T0" fmla="*/ 13 w 76"/>
                <a:gd name="T1" fmla="*/ 9 h 70"/>
                <a:gd name="T2" fmla="*/ 0 w 76"/>
                <a:gd name="T3" fmla="*/ 35 h 70"/>
                <a:gd name="T4" fmla="*/ 10 w 76"/>
                <a:gd name="T5" fmla="*/ 58 h 70"/>
                <a:gd name="T6" fmla="*/ 38 w 76"/>
                <a:gd name="T7" fmla="*/ 70 h 70"/>
                <a:gd name="T8" fmla="*/ 63 w 76"/>
                <a:gd name="T9" fmla="*/ 61 h 70"/>
                <a:gd name="T10" fmla="*/ 76 w 76"/>
                <a:gd name="T11" fmla="*/ 35 h 70"/>
                <a:gd name="T12" fmla="*/ 66 w 76"/>
                <a:gd name="T13" fmla="*/ 11 h 70"/>
                <a:gd name="T14" fmla="*/ 39 w 76"/>
                <a:gd name="T15" fmla="*/ 0 h 70"/>
                <a:gd name="T16" fmla="*/ 13 w 76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0">
                  <a:moveTo>
                    <a:pt x="13" y="9"/>
                  </a:moveTo>
                  <a:cubicBezTo>
                    <a:pt x="5" y="16"/>
                    <a:pt x="0" y="25"/>
                    <a:pt x="0" y="35"/>
                  </a:cubicBezTo>
                  <a:cubicBezTo>
                    <a:pt x="0" y="44"/>
                    <a:pt x="4" y="52"/>
                    <a:pt x="10" y="58"/>
                  </a:cubicBezTo>
                  <a:cubicBezTo>
                    <a:pt x="18" y="66"/>
                    <a:pt x="27" y="70"/>
                    <a:pt x="38" y="70"/>
                  </a:cubicBezTo>
                  <a:cubicBezTo>
                    <a:pt x="48" y="70"/>
                    <a:pt x="56" y="67"/>
                    <a:pt x="63" y="61"/>
                  </a:cubicBezTo>
                  <a:cubicBezTo>
                    <a:pt x="71" y="54"/>
                    <a:pt x="76" y="45"/>
                    <a:pt x="76" y="35"/>
                  </a:cubicBezTo>
                  <a:cubicBezTo>
                    <a:pt x="76" y="26"/>
                    <a:pt x="72" y="18"/>
                    <a:pt x="66" y="11"/>
                  </a:cubicBezTo>
                  <a:cubicBezTo>
                    <a:pt x="59" y="4"/>
                    <a:pt x="49" y="0"/>
                    <a:pt x="39" y="0"/>
                  </a:cubicBezTo>
                  <a:cubicBezTo>
                    <a:pt x="29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Rectangle 30"/>
            <p:cNvSpPr>
              <a:spLocks noChangeArrowheads="1"/>
            </p:cNvSpPr>
            <p:nvPr/>
          </p:nvSpPr>
          <p:spPr bwMode="auto">
            <a:xfrm>
              <a:off x="5147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31"/>
            <p:cNvSpPr>
              <a:spLocks/>
            </p:cNvSpPr>
            <p:nvPr/>
          </p:nvSpPr>
          <p:spPr bwMode="auto">
            <a:xfrm>
              <a:off x="5146" y="397"/>
              <a:ext cx="13" cy="12"/>
            </a:xfrm>
            <a:custGeom>
              <a:avLst/>
              <a:gdLst>
                <a:gd name="T0" fmla="*/ 12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7 w 75"/>
                <a:gd name="T7" fmla="*/ 70 h 70"/>
                <a:gd name="T8" fmla="*/ 62 w 75"/>
                <a:gd name="T9" fmla="*/ 61 h 70"/>
                <a:gd name="T10" fmla="*/ 75 w 75"/>
                <a:gd name="T11" fmla="*/ 35 h 70"/>
                <a:gd name="T12" fmla="*/ 65 w 75"/>
                <a:gd name="T13" fmla="*/ 11 h 70"/>
                <a:gd name="T14" fmla="*/ 38 w 75"/>
                <a:gd name="T15" fmla="*/ 0 h 70"/>
                <a:gd name="T16" fmla="*/ 12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2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6" y="70"/>
                    <a:pt x="37" y="70"/>
                  </a:cubicBezTo>
                  <a:cubicBezTo>
                    <a:pt x="47" y="70"/>
                    <a:pt x="55" y="67"/>
                    <a:pt x="62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5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19" y="3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Rectangle 32"/>
            <p:cNvSpPr>
              <a:spLocks noChangeArrowheads="1"/>
            </p:cNvSpPr>
            <p:nvPr/>
          </p:nvSpPr>
          <p:spPr bwMode="auto">
            <a:xfrm>
              <a:off x="3915" y="396"/>
              <a:ext cx="10" cy="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33"/>
            <p:cNvSpPr>
              <a:spLocks/>
            </p:cNvSpPr>
            <p:nvPr/>
          </p:nvSpPr>
          <p:spPr bwMode="auto">
            <a:xfrm>
              <a:off x="3939" y="416"/>
              <a:ext cx="50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4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34"/>
            <p:cNvSpPr>
              <a:spLocks/>
            </p:cNvSpPr>
            <p:nvPr/>
          </p:nvSpPr>
          <p:spPr bwMode="auto">
            <a:xfrm>
              <a:off x="3999" y="416"/>
              <a:ext cx="43" cy="54"/>
            </a:xfrm>
            <a:custGeom>
              <a:avLst/>
              <a:gdLst>
                <a:gd name="T0" fmla="*/ 119 w 249"/>
                <a:gd name="T1" fmla="*/ 310 h 310"/>
                <a:gd name="T2" fmla="*/ 249 w 249"/>
                <a:gd name="T3" fmla="*/ 219 h 310"/>
                <a:gd name="T4" fmla="*/ 224 w 249"/>
                <a:gd name="T5" fmla="*/ 162 h 310"/>
                <a:gd name="T6" fmla="*/ 154 w 249"/>
                <a:gd name="T7" fmla="*/ 130 h 310"/>
                <a:gd name="T8" fmla="*/ 113 w 249"/>
                <a:gd name="T9" fmla="*/ 116 h 310"/>
                <a:gd name="T10" fmla="*/ 86 w 249"/>
                <a:gd name="T11" fmla="*/ 104 h 310"/>
                <a:gd name="T12" fmla="*/ 73 w 249"/>
                <a:gd name="T13" fmla="*/ 81 h 310"/>
                <a:gd name="T14" fmla="*/ 132 w 249"/>
                <a:gd name="T15" fmla="*/ 45 h 310"/>
                <a:gd name="T16" fmla="*/ 216 w 249"/>
                <a:gd name="T17" fmla="*/ 63 h 310"/>
                <a:gd name="T18" fmla="*/ 231 w 249"/>
                <a:gd name="T19" fmla="*/ 16 h 310"/>
                <a:gd name="T20" fmla="*/ 131 w 249"/>
                <a:gd name="T21" fmla="*/ 0 h 310"/>
                <a:gd name="T22" fmla="*/ 48 w 249"/>
                <a:gd name="T23" fmla="*/ 19 h 310"/>
                <a:gd name="T24" fmla="*/ 17 w 249"/>
                <a:gd name="T25" fmla="*/ 81 h 310"/>
                <a:gd name="T26" fmla="*/ 43 w 249"/>
                <a:gd name="T27" fmla="*/ 136 h 310"/>
                <a:gd name="T28" fmla="*/ 120 w 249"/>
                <a:gd name="T29" fmla="*/ 170 h 310"/>
                <a:gd name="T30" fmla="*/ 160 w 249"/>
                <a:gd name="T31" fmla="*/ 183 h 310"/>
                <a:gd name="T32" fmla="*/ 183 w 249"/>
                <a:gd name="T33" fmla="*/ 196 h 310"/>
                <a:gd name="T34" fmla="*/ 192 w 249"/>
                <a:gd name="T35" fmla="*/ 221 h 310"/>
                <a:gd name="T36" fmla="*/ 118 w 249"/>
                <a:gd name="T37" fmla="*/ 265 h 310"/>
                <a:gd name="T38" fmla="*/ 18 w 249"/>
                <a:gd name="T39" fmla="*/ 239 h 310"/>
                <a:gd name="T40" fmla="*/ 0 w 249"/>
                <a:gd name="T41" fmla="*/ 287 h 310"/>
                <a:gd name="T42" fmla="*/ 119 w 249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9" h="310">
                  <a:moveTo>
                    <a:pt x="119" y="310"/>
                  </a:moveTo>
                  <a:cubicBezTo>
                    <a:pt x="206" y="310"/>
                    <a:pt x="249" y="279"/>
                    <a:pt x="249" y="219"/>
                  </a:cubicBezTo>
                  <a:cubicBezTo>
                    <a:pt x="249" y="194"/>
                    <a:pt x="241" y="175"/>
                    <a:pt x="224" y="162"/>
                  </a:cubicBezTo>
                  <a:cubicBezTo>
                    <a:pt x="210" y="152"/>
                    <a:pt x="187" y="141"/>
                    <a:pt x="154" y="130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02" y="113"/>
                    <a:pt x="94" y="109"/>
                    <a:pt x="86" y="104"/>
                  </a:cubicBezTo>
                  <a:cubicBezTo>
                    <a:pt x="78" y="99"/>
                    <a:pt x="73" y="91"/>
                    <a:pt x="73" y="81"/>
                  </a:cubicBezTo>
                  <a:cubicBezTo>
                    <a:pt x="73" y="57"/>
                    <a:pt x="93" y="45"/>
                    <a:pt x="132" y="45"/>
                  </a:cubicBezTo>
                  <a:cubicBezTo>
                    <a:pt x="161" y="45"/>
                    <a:pt x="188" y="51"/>
                    <a:pt x="216" y="63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199" y="5"/>
                    <a:pt x="166" y="0"/>
                    <a:pt x="131" y="0"/>
                  </a:cubicBezTo>
                  <a:cubicBezTo>
                    <a:pt x="96" y="0"/>
                    <a:pt x="68" y="6"/>
                    <a:pt x="48" y="19"/>
                  </a:cubicBezTo>
                  <a:cubicBezTo>
                    <a:pt x="27" y="33"/>
                    <a:pt x="17" y="53"/>
                    <a:pt x="17" y="81"/>
                  </a:cubicBezTo>
                  <a:cubicBezTo>
                    <a:pt x="17" y="105"/>
                    <a:pt x="26" y="123"/>
                    <a:pt x="43" y="136"/>
                  </a:cubicBezTo>
                  <a:cubicBezTo>
                    <a:pt x="59" y="147"/>
                    <a:pt x="84" y="158"/>
                    <a:pt x="120" y="170"/>
                  </a:cubicBezTo>
                  <a:cubicBezTo>
                    <a:pt x="139" y="176"/>
                    <a:pt x="153" y="181"/>
                    <a:pt x="160" y="183"/>
                  </a:cubicBezTo>
                  <a:cubicBezTo>
                    <a:pt x="169" y="186"/>
                    <a:pt x="177" y="191"/>
                    <a:pt x="183" y="196"/>
                  </a:cubicBezTo>
                  <a:cubicBezTo>
                    <a:pt x="189" y="202"/>
                    <a:pt x="192" y="210"/>
                    <a:pt x="192" y="221"/>
                  </a:cubicBezTo>
                  <a:cubicBezTo>
                    <a:pt x="192" y="250"/>
                    <a:pt x="168" y="265"/>
                    <a:pt x="118" y="265"/>
                  </a:cubicBezTo>
                  <a:cubicBezTo>
                    <a:pt x="81" y="265"/>
                    <a:pt x="48" y="256"/>
                    <a:pt x="18" y="23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1" y="302"/>
                    <a:pt x="70" y="310"/>
                    <a:pt x="119" y="3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35"/>
            <p:cNvSpPr>
              <a:spLocks noEditPoints="1"/>
            </p:cNvSpPr>
            <p:nvPr/>
          </p:nvSpPr>
          <p:spPr bwMode="auto">
            <a:xfrm>
              <a:off x="4053" y="416"/>
              <a:ext cx="52" cy="77"/>
            </a:xfrm>
            <a:custGeom>
              <a:avLst/>
              <a:gdLst>
                <a:gd name="T0" fmla="*/ 298 w 298"/>
                <a:gd name="T1" fmla="*/ 146 h 444"/>
                <a:gd name="T2" fmla="*/ 271 w 298"/>
                <a:gd name="T3" fmla="*/ 46 h 444"/>
                <a:gd name="T4" fmla="*/ 165 w 298"/>
                <a:gd name="T5" fmla="*/ 0 h 444"/>
                <a:gd name="T6" fmla="*/ 84 w 298"/>
                <a:gd name="T7" fmla="*/ 19 h 444"/>
                <a:gd name="T8" fmla="*/ 52 w 298"/>
                <a:gd name="T9" fmla="*/ 43 h 444"/>
                <a:gd name="T10" fmla="*/ 52 w 298"/>
                <a:gd name="T11" fmla="*/ 8 h 444"/>
                <a:gd name="T12" fmla="*/ 0 w 298"/>
                <a:gd name="T13" fmla="*/ 8 h 444"/>
                <a:gd name="T14" fmla="*/ 0 w 298"/>
                <a:gd name="T15" fmla="*/ 444 h 444"/>
                <a:gd name="T16" fmla="*/ 56 w 298"/>
                <a:gd name="T17" fmla="*/ 429 h 444"/>
                <a:gd name="T18" fmla="*/ 56 w 298"/>
                <a:gd name="T19" fmla="*/ 294 h 444"/>
                <a:gd name="T20" fmla="*/ 138 w 298"/>
                <a:gd name="T21" fmla="*/ 310 h 444"/>
                <a:gd name="T22" fmla="*/ 262 w 298"/>
                <a:gd name="T23" fmla="*/ 259 h 444"/>
                <a:gd name="T24" fmla="*/ 298 w 298"/>
                <a:gd name="T25" fmla="*/ 146 h 444"/>
                <a:gd name="T26" fmla="*/ 241 w 298"/>
                <a:gd name="T27" fmla="*/ 144 h 444"/>
                <a:gd name="T28" fmla="*/ 217 w 298"/>
                <a:gd name="T29" fmla="*/ 227 h 444"/>
                <a:gd name="T30" fmla="*/ 130 w 298"/>
                <a:gd name="T31" fmla="*/ 265 h 444"/>
                <a:gd name="T32" fmla="*/ 56 w 298"/>
                <a:gd name="T33" fmla="*/ 247 h 444"/>
                <a:gd name="T34" fmla="*/ 56 w 298"/>
                <a:gd name="T35" fmla="*/ 132 h 444"/>
                <a:gd name="T36" fmla="*/ 62 w 298"/>
                <a:gd name="T37" fmla="*/ 96 h 444"/>
                <a:gd name="T38" fmla="*/ 98 w 298"/>
                <a:gd name="T39" fmla="*/ 59 h 444"/>
                <a:gd name="T40" fmla="*/ 154 w 298"/>
                <a:gd name="T41" fmla="*/ 45 h 444"/>
                <a:gd name="T42" fmla="*/ 220 w 298"/>
                <a:gd name="T43" fmla="*/ 73 h 444"/>
                <a:gd name="T44" fmla="*/ 241 w 298"/>
                <a:gd name="T45" fmla="*/ 1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444">
                  <a:moveTo>
                    <a:pt x="298" y="146"/>
                  </a:moveTo>
                  <a:cubicBezTo>
                    <a:pt x="298" y="104"/>
                    <a:pt x="289" y="71"/>
                    <a:pt x="271" y="46"/>
                  </a:cubicBezTo>
                  <a:cubicBezTo>
                    <a:pt x="248" y="15"/>
                    <a:pt x="213" y="0"/>
                    <a:pt x="165" y="0"/>
                  </a:cubicBezTo>
                  <a:cubicBezTo>
                    <a:pt x="133" y="0"/>
                    <a:pt x="107" y="6"/>
                    <a:pt x="84" y="19"/>
                  </a:cubicBezTo>
                  <a:cubicBezTo>
                    <a:pt x="75" y="24"/>
                    <a:pt x="64" y="32"/>
                    <a:pt x="52" y="43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56" y="429"/>
                    <a:pt x="56" y="429"/>
                    <a:pt x="56" y="429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77" y="304"/>
                    <a:pt x="104" y="310"/>
                    <a:pt x="138" y="310"/>
                  </a:cubicBezTo>
                  <a:cubicBezTo>
                    <a:pt x="193" y="310"/>
                    <a:pt x="234" y="293"/>
                    <a:pt x="262" y="259"/>
                  </a:cubicBezTo>
                  <a:cubicBezTo>
                    <a:pt x="286" y="231"/>
                    <a:pt x="298" y="193"/>
                    <a:pt x="298" y="146"/>
                  </a:cubicBezTo>
                  <a:moveTo>
                    <a:pt x="241" y="144"/>
                  </a:moveTo>
                  <a:cubicBezTo>
                    <a:pt x="241" y="177"/>
                    <a:pt x="233" y="205"/>
                    <a:pt x="217" y="227"/>
                  </a:cubicBezTo>
                  <a:cubicBezTo>
                    <a:pt x="199" y="252"/>
                    <a:pt x="170" y="265"/>
                    <a:pt x="130" y="265"/>
                  </a:cubicBezTo>
                  <a:cubicBezTo>
                    <a:pt x="100" y="265"/>
                    <a:pt x="76" y="259"/>
                    <a:pt x="56" y="247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16"/>
                    <a:pt x="58" y="105"/>
                    <a:pt x="62" y="96"/>
                  </a:cubicBezTo>
                  <a:cubicBezTo>
                    <a:pt x="69" y="81"/>
                    <a:pt x="81" y="69"/>
                    <a:pt x="98" y="59"/>
                  </a:cubicBezTo>
                  <a:cubicBezTo>
                    <a:pt x="115" y="49"/>
                    <a:pt x="134" y="45"/>
                    <a:pt x="154" y="45"/>
                  </a:cubicBezTo>
                  <a:cubicBezTo>
                    <a:pt x="183" y="45"/>
                    <a:pt x="205" y="54"/>
                    <a:pt x="220" y="73"/>
                  </a:cubicBezTo>
                  <a:cubicBezTo>
                    <a:pt x="234" y="90"/>
                    <a:pt x="241" y="114"/>
                    <a:pt x="241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36"/>
            <p:cNvSpPr>
              <a:spLocks/>
            </p:cNvSpPr>
            <p:nvPr/>
          </p:nvSpPr>
          <p:spPr bwMode="auto">
            <a:xfrm>
              <a:off x="4141" y="417"/>
              <a:ext cx="35" cy="51"/>
            </a:xfrm>
            <a:custGeom>
              <a:avLst/>
              <a:gdLst>
                <a:gd name="T0" fmla="*/ 56 w 198"/>
                <a:gd name="T1" fmla="*/ 295 h 295"/>
                <a:gd name="T2" fmla="*/ 56 w 198"/>
                <a:gd name="T3" fmla="*/ 107 h 295"/>
                <a:gd name="T4" fmla="*/ 125 w 198"/>
                <a:gd name="T5" fmla="*/ 62 h 295"/>
                <a:gd name="T6" fmla="*/ 196 w 198"/>
                <a:gd name="T7" fmla="*/ 47 h 295"/>
                <a:gd name="T8" fmla="*/ 198 w 198"/>
                <a:gd name="T9" fmla="*/ 0 h 295"/>
                <a:gd name="T10" fmla="*/ 125 w 198"/>
                <a:gd name="T11" fmla="*/ 13 h 295"/>
                <a:gd name="T12" fmla="*/ 53 w 198"/>
                <a:gd name="T13" fmla="*/ 55 h 295"/>
                <a:gd name="T14" fmla="*/ 53 w 198"/>
                <a:gd name="T15" fmla="*/ 2 h 295"/>
                <a:gd name="T16" fmla="*/ 0 w 198"/>
                <a:gd name="T17" fmla="*/ 2 h 295"/>
                <a:gd name="T18" fmla="*/ 0 w 198"/>
                <a:gd name="T19" fmla="*/ 295 h 295"/>
                <a:gd name="T20" fmla="*/ 56 w 198"/>
                <a:gd name="T21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95">
                  <a:moveTo>
                    <a:pt x="56" y="295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74" y="89"/>
                    <a:pt x="97" y="74"/>
                    <a:pt x="125" y="62"/>
                  </a:cubicBezTo>
                  <a:cubicBezTo>
                    <a:pt x="146" y="53"/>
                    <a:pt x="170" y="48"/>
                    <a:pt x="196" y="4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70" y="1"/>
                    <a:pt x="145" y="5"/>
                    <a:pt x="125" y="13"/>
                  </a:cubicBezTo>
                  <a:cubicBezTo>
                    <a:pt x="101" y="22"/>
                    <a:pt x="77" y="36"/>
                    <a:pt x="53" y="55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95"/>
                    <a:pt x="0" y="295"/>
                    <a:pt x="0" y="295"/>
                  </a:cubicBezTo>
                  <a:lnTo>
                    <a:pt x="56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37"/>
            <p:cNvSpPr>
              <a:spLocks/>
            </p:cNvSpPr>
            <p:nvPr/>
          </p:nvSpPr>
          <p:spPr bwMode="auto">
            <a:xfrm>
              <a:off x="4210" y="416"/>
              <a:ext cx="51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9 w 290"/>
                <a:gd name="T5" fmla="*/ 70 h 301"/>
                <a:gd name="T6" fmla="*/ 174 w 290"/>
                <a:gd name="T7" fmla="*/ 46 h 301"/>
                <a:gd name="T8" fmla="*/ 225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8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7" y="92"/>
                    <a:pt x="81" y="81"/>
                    <a:pt x="99" y="70"/>
                  </a:cubicBezTo>
                  <a:cubicBezTo>
                    <a:pt x="126" y="54"/>
                    <a:pt x="151" y="46"/>
                    <a:pt x="174" y="46"/>
                  </a:cubicBezTo>
                  <a:cubicBezTo>
                    <a:pt x="199" y="46"/>
                    <a:pt x="216" y="52"/>
                    <a:pt x="225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8" y="70"/>
                  </a:cubicBezTo>
                  <a:cubicBezTo>
                    <a:pt x="284" y="44"/>
                    <a:pt x="272" y="25"/>
                    <a:pt x="252" y="14"/>
                  </a:cubicBezTo>
                  <a:cubicBezTo>
                    <a:pt x="234" y="5"/>
                    <a:pt x="212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38"/>
            <p:cNvSpPr>
              <a:spLocks noEditPoints="1"/>
            </p:cNvSpPr>
            <p:nvPr/>
          </p:nvSpPr>
          <p:spPr bwMode="auto">
            <a:xfrm>
              <a:off x="4271" y="416"/>
              <a:ext cx="51" cy="77"/>
            </a:xfrm>
            <a:custGeom>
              <a:avLst/>
              <a:gdLst>
                <a:gd name="T0" fmla="*/ 294 w 294"/>
                <a:gd name="T1" fmla="*/ 248 h 442"/>
                <a:gd name="T2" fmla="*/ 294 w 294"/>
                <a:gd name="T3" fmla="*/ 18 h 442"/>
                <a:gd name="T4" fmla="*/ 168 w 294"/>
                <a:gd name="T5" fmla="*/ 0 h 442"/>
                <a:gd name="T6" fmla="*/ 36 w 294"/>
                <a:gd name="T7" fmla="*/ 53 h 442"/>
                <a:gd name="T8" fmla="*/ 0 w 294"/>
                <a:gd name="T9" fmla="*/ 170 h 442"/>
                <a:gd name="T10" fmla="*/ 27 w 294"/>
                <a:gd name="T11" fmla="*/ 266 h 442"/>
                <a:gd name="T12" fmla="*/ 132 w 294"/>
                <a:gd name="T13" fmla="*/ 310 h 442"/>
                <a:gd name="T14" fmla="*/ 238 w 294"/>
                <a:gd name="T15" fmla="*/ 268 h 442"/>
                <a:gd name="T16" fmla="*/ 238 w 294"/>
                <a:gd name="T17" fmla="*/ 283 h 442"/>
                <a:gd name="T18" fmla="*/ 225 w 294"/>
                <a:gd name="T19" fmla="*/ 362 h 442"/>
                <a:gd name="T20" fmla="*/ 140 w 294"/>
                <a:gd name="T21" fmla="*/ 397 h 442"/>
                <a:gd name="T22" fmla="*/ 46 w 294"/>
                <a:gd name="T23" fmla="*/ 381 h 442"/>
                <a:gd name="T24" fmla="*/ 30 w 294"/>
                <a:gd name="T25" fmla="*/ 427 h 442"/>
                <a:gd name="T26" fmla="*/ 143 w 294"/>
                <a:gd name="T27" fmla="*/ 442 h 442"/>
                <a:gd name="T28" fmla="*/ 221 w 294"/>
                <a:gd name="T29" fmla="*/ 430 h 442"/>
                <a:gd name="T30" fmla="*/ 282 w 294"/>
                <a:gd name="T31" fmla="*/ 369 h 442"/>
                <a:gd name="T32" fmla="*/ 294 w 294"/>
                <a:gd name="T33" fmla="*/ 248 h 442"/>
                <a:gd name="T34" fmla="*/ 238 w 294"/>
                <a:gd name="T35" fmla="*/ 178 h 442"/>
                <a:gd name="T36" fmla="*/ 236 w 294"/>
                <a:gd name="T37" fmla="*/ 202 h 442"/>
                <a:gd name="T38" fmla="*/ 219 w 294"/>
                <a:gd name="T39" fmla="*/ 232 h 442"/>
                <a:gd name="T40" fmla="*/ 140 w 294"/>
                <a:gd name="T41" fmla="*/ 265 h 442"/>
                <a:gd name="T42" fmla="*/ 57 w 294"/>
                <a:gd name="T43" fmla="*/ 168 h 442"/>
                <a:gd name="T44" fmla="*/ 84 w 294"/>
                <a:gd name="T45" fmla="*/ 80 h 442"/>
                <a:gd name="T46" fmla="*/ 167 w 294"/>
                <a:gd name="T47" fmla="*/ 45 h 442"/>
                <a:gd name="T48" fmla="*/ 238 w 294"/>
                <a:gd name="T49" fmla="*/ 55 h 442"/>
                <a:gd name="T50" fmla="*/ 238 w 294"/>
                <a:gd name="T51" fmla="*/ 1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42">
                  <a:moveTo>
                    <a:pt x="294" y="248"/>
                  </a:moveTo>
                  <a:cubicBezTo>
                    <a:pt x="294" y="18"/>
                    <a:pt x="294" y="18"/>
                    <a:pt x="294" y="18"/>
                  </a:cubicBezTo>
                  <a:cubicBezTo>
                    <a:pt x="246" y="6"/>
                    <a:pt x="204" y="0"/>
                    <a:pt x="168" y="0"/>
                  </a:cubicBezTo>
                  <a:cubicBezTo>
                    <a:pt x="108" y="0"/>
                    <a:pt x="64" y="17"/>
                    <a:pt x="36" y="53"/>
                  </a:cubicBezTo>
                  <a:cubicBezTo>
                    <a:pt x="12" y="83"/>
                    <a:pt x="0" y="122"/>
                    <a:pt x="0" y="170"/>
                  </a:cubicBezTo>
                  <a:cubicBezTo>
                    <a:pt x="0" y="210"/>
                    <a:pt x="9" y="242"/>
                    <a:pt x="27" y="266"/>
                  </a:cubicBezTo>
                  <a:cubicBezTo>
                    <a:pt x="49" y="295"/>
                    <a:pt x="84" y="310"/>
                    <a:pt x="132" y="310"/>
                  </a:cubicBezTo>
                  <a:cubicBezTo>
                    <a:pt x="173" y="310"/>
                    <a:pt x="208" y="296"/>
                    <a:pt x="238" y="268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320"/>
                    <a:pt x="234" y="346"/>
                    <a:pt x="225" y="362"/>
                  </a:cubicBezTo>
                  <a:cubicBezTo>
                    <a:pt x="213" y="385"/>
                    <a:pt x="185" y="397"/>
                    <a:pt x="140" y="397"/>
                  </a:cubicBezTo>
                  <a:cubicBezTo>
                    <a:pt x="106" y="397"/>
                    <a:pt x="75" y="392"/>
                    <a:pt x="46" y="381"/>
                  </a:cubicBezTo>
                  <a:cubicBezTo>
                    <a:pt x="30" y="427"/>
                    <a:pt x="30" y="427"/>
                    <a:pt x="30" y="427"/>
                  </a:cubicBezTo>
                  <a:cubicBezTo>
                    <a:pt x="65" y="437"/>
                    <a:pt x="103" y="442"/>
                    <a:pt x="143" y="442"/>
                  </a:cubicBezTo>
                  <a:cubicBezTo>
                    <a:pt x="174" y="442"/>
                    <a:pt x="200" y="438"/>
                    <a:pt x="221" y="430"/>
                  </a:cubicBezTo>
                  <a:cubicBezTo>
                    <a:pt x="253" y="418"/>
                    <a:pt x="274" y="397"/>
                    <a:pt x="282" y="369"/>
                  </a:cubicBezTo>
                  <a:cubicBezTo>
                    <a:pt x="290" y="345"/>
                    <a:pt x="294" y="304"/>
                    <a:pt x="294" y="248"/>
                  </a:cubicBezTo>
                  <a:moveTo>
                    <a:pt x="238" y="178"/>
                  </a:moveTo>
                  <a:cubicBezTo>
                    <a:pt x="238" y="189"/>
                    <a:pt x="237" y="197"/>
                    <a:pt x="236" y="202"/>
                  </a:cubicBezTo>
                  <a:cubicBezTo>
                    <a:pt x="234" y="212"/>
                    <a:pt x="228" y="222"/>
                    <a:pt x="219" y="232"/>
                  </a:cubicBezTo>
                  <a:cubicBezTo>
                    <a:pt x="200" y="254"/>
                    <a:pt x="173" y="265"/>
                    <a:pt x="140" y="265"/>
                  </a:cubicBezTo>
                  <a:cubicBezTo>
                    <a:pt x="85" y="265"/>
                    <a:pt x="57" y="233"/>
                    <a:pt x="57" y="168"/>
                  </a:cubicBezTo>
                  <a:cubicBezTo>
                    <a:pt x="57" y="132"/>
                    <a:pt x="66" y="102"/>
                    <a:pt x="84" y="80"/>
                  </a:cubicBezTo>
                  <a:cubicBezTo>
                    <a:pt x="103" y="56"/>
                    <a:pt x="130" y="45"/>
                    <a:pt x="167" y="45"/>
                  </a:cubicBezTo>
                  <a:cubicBezTo>
                    <a:pt x="189" y="45"/>
                    <a:pt x="213" y="48"/>
                    <a:pt x="238" y="55"/>
                  </a:cubicBezTo>
                  <a:lnTo>
                    <a:pt x="23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39"/>
            <p:cNvSpPr>
              <a:spLocks/>
            </p:cNvSpPr>
            <p:nvPr/>
          </p:nvSpPr>
          <p:spPr bwMode="auto">
            <a:xfrm>
              <a:off x="4363" y="416"/>
              <a:ext cx="43" cy="54"/>
            </a:xfrm>
            <a:custGeom>
              <a:avLst/>
              <a:gdLst>
                <a:gd name="T0" fmla="*/ 119 w 250"/>
                <a:gd name="T1" fmla="*/ 310 h 310"/>
                <a:gd name="T2" fmla="*/ 250 w 250"/>
                <a:gd name="T3" fmla="*/ 219 h 310"/>
                <a:gd name="T4" fmla="*/ 224 w 250"/>
                <a:gd name="T5" fmla="*/ 162 h 310"/>
                <a:gd name="T6" fmla="*/ 154 w 250"/>
                <a:gd name="T7" fmla="*/ 130 h 310"/>
                <a:gd name="T8" fmla="*/ 113 w 250"/>
                <a:gd name="T9" fmla="*/ 116 h 310"/>
                <a:gd name="T10" fmla="*/ 87 w 250"/>
                <a:gd name="T11" fmla="*/ 104 h 310"/>
                <a:gd name="T12" fmla="*/ 73 w 250"/>
                <a:gd name="T13" fmla="*/ 81 h 310"/>
                <a:gd name="T14" fmla="*/ 133 w 250"/>
                <a:gd name="T15" fmla="*/ 45 h 310"/>
                <a:gd name="T16" fmla="*/ 216 w 250"/>
                <a:gd name="T17" fmla="*/ 63 h 310"/>
                <a:gd name="T18" fmla="*/ 231 w 250"/>
                <a:gd name="T19" fmla="*/ 16 h 310"/>
                <a:gd name="T20" fmla="*/ 131 w 250"/>
                <a:gd name="T21" fmla="*/ 0 h 310"/>
                <a:gd name="T22" fmla="*/ 48 w 250"/>
                <a:gd name="T23" fmla="*/ 19 h 310"/>
                <a:gd name="T24" fmla="*/ 17 w 250"/>
                <a:gd name="T25" fmla="*/ 81 h 310"/>
                <a:gd name="T26" fmla="*/ 44 w 250"/>
                <a:gd name="T27" fmla="*/ 136 h 310"/>
                <a:gd name="T28" fmla="*/ 120 w 250"/>
                <a:gd name="T29" fmla="*/ 170 h 310"/>
                <a:gd name="T30" fmla="*/ 160 w 250"/>
                <a:gd name="T31" fmla="*/ 183 h 310"/>
                <a:gd name="T32" fmla="*/ 183 w 250"/>
                <a:gd name="T33" fmla="*/ 196 h 310"/>
                <a:gd name="T34" fmla="*/ 193 w 250"/>
                <a:gd name="T35" fmla="*/ 221 h 310"/>
                <a:gd name="T36" fmla="*/ 119 w 250"/>
                <a:gd name="T37" fmla="*/ 265 h 310"/>
                <a:gd name="T38" fmla="*/ 18 w 250"/>
                <a:gd name="T39" fmla="*/ 239 h 310"/>
                <a:gd name="T40" fmla="*/ 0 w 250"/>
                <a:gd name="T41" fmla="*/ 287 h 310"/>
                <a:gd name="T42" fmla="*/ 119 w 250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0" h="310">
                  <a:moveTo>
                    <a:pt x="119" y="310"/>
                  </a:moveTo>
                  <a:cubicBezTo>
                    <a:pt x="206" y="310"/>
                    <a:pt x="250" y="279"/>
                    <a:pt x="250" y="219"/>
                  </a:cubicBezTo>
                  <a:cubicBezTo>
                    <a:pt x="250" y="194"/>
                    <a:pt x="241" y="175"/>
                    <a:pt x="224" y="162"/>
                  </a:cubicBezTo>
                  <a:cubicBezTo>
                    <a:pt x="210" y="152"/>
                    <a:pt x="187" y="141"/>
                    <a:pt x="154" y="130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03" y="113"/>
                    <a:pt x="94" y="109"/>
                    <a:pt x="87" y="104"/>
                  </a:cubicBezTo>
                  <a:cubicBezTo>
                    <a:pt x="78" y="99"/>
                    <a:pt x="73" y="91"/>
                    <a:pt x="73" y="81"/>
                  </a:cubicBezTo>
                  <a:cubicBezTo>
                    <a:pt x="73" y="57"/>
                    <a:pt x="93" y="45"/>
                    <a:pt x="133" y="45"/>
                  </a:cubicBezTo>
                  <a:cubicBezTo>
                    <a:pt x="161" y="45"/>
                    <a:pt x="189" y="51"/>
                    <a:pt x="216" y="63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199" y="5"/>
                    <a:pt x="166" y="0"/>
                    <a:pt x="131" y="0"/>
                  </a:cubicBezTo>
                  <a:cubicBezTo>
                    <a:pt x="96" y="0"/>
                    <a:pt x="68" y="6"/>
                    <a:pt x="48" y="19"/>
                  </a:cubicBezTo>
                  <a:cubicBezTo>
                    <a:pt x="27" y="33"/>
                    <a:pt x="17" y="53"/>
                    <a:pt x="17" y="81"/>
                  </a:cubicBezTo>
                  <a:cubicBezTo>
                    <a:pt x="17" y="105"/>
                    <a:pt x="26" y="123"/>
                    <a:pt x="44" y="136"/>
                  </a:cubicBezTo>
                  <a:cubicBezTo>
                    <a:pt x="59" y="147"/>
                    <a:pt x="85" y="158"/>
                    <a:pt x="120" y="170"/>
                  </a:cubicBezTo>
                  <a:cubicBezTo>
                    <a:pt x="140" y="176"/>
                    <a:pt x="153" y="181"/>
                    <a:pt x="160" y="183"/>
                  </a:cubicBezTo>
                  <a:cubicBezTo>
                    <a:pt x="169" y="186"/>
                    <a:pt x="177" y="191"/>
                    <a:pt x="183" y="196"/>
                  </a:cubicBezTo>
                  <a:cubicBezTo>
                    <a:pt x="190" y="202"/>
                    <a:pt x="193" y="210"/>
                    <a:pt x="193" y="221"/>
                  </a:cubicBezTo>
                  <a:cubicBezTo>
                    <a:pt x="193" y="250"/>
                    <a:pt x="168" y="265"/>
                    <a:pt x="119" y="265"/>
                  </a:cubicBezTo>
                  <a:cubicBezTo>
                    <a:pt x="81" y="265"/>
                    <a:pt x="48" y="256"/>
                    <a:pt x="18" y="23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1" y="302"/>
                    <a:pt x="71" y="310"/>
                    <a:pt x="119" y="3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40"/>
            <p:cNvSpPr>
              <a:spLocks/>
            </p:cNvSpPr>
            <p:nvPr/>
          </p:nvSpPr>
          <p:spPr bwMode="auto">
            <a:xfrm>
              <a:off x="4415" y="416"/>
              <a:ext cx="47" cy="54"/>
            </a:xfrm>
            <a:custGeom>
              <a:avLst/>
              <a:gdLst>
                <a:gd name="T0" fmla="*/ 167 w 273"/>
                <a:gd name="T1" fmla="*/ 265 h 310"/>
                <a:gd name="T2" fmla="*/ 81 w 273"/>
                <a:gd name="T3" fmla="*/ 231 h 310"/>
                <a:gd name="T4" fmla="*/ 58 w 273"/>
                <a:gd name="T5" fmla="*/ 157 h 310"/>
                <a:gd name="T6" fmla="*/ 87 w 273"/>
                <a:gd name="T7" fmla="*/ 73 h 310"/>
                <a:gd name="T8" fmla="*/ 164 w 273"/>
                <a:gd name="T9" fmla="*/ 45 h 310"/>
                <a:gd name="T10" fmla="*/ 250 w 273"/>
                <a:gd name="T11" fmla="*/ 66 h 310"/>
                <a:gd name="T12" fmla="*/ 266 w 273"/>
                <a:gd name="T13" fmla="*/ 20 h 310"/>
                <a:gd name="T14" fmla="*/ 162 w 273"/>
                <a:gd name="T15" fmla="*/ 0 h 310"/>
                <a:gd name="T16" fmla="*/ 50 w 273"/>
                <a:gd name="T17" fmla="*/ 34 h 310"/>
                <a:gd name="T18" fmla="*/ 0 w 273"/>
                <a:gd name="T19" fmla="*/ 159 h 310"/>
                <a:gd name="T20" fmla="*/ 39 w 273"/>
                <a:gd name="T21" fmla="*/ 269 h 310"/>
                <a:gd name="T22" fmla="*/ 160 w 273"/>
                <a:gd name="T23" fmla="*/ 310 h 310"/>
                <a:gd name="T24" fmla="*/ 273 w 273"/>
                <a:gd name="T25" fmla="*/ 285 h 310"/>
                <a:gd name="T26" fmla="*/ 254 w 273"/>
                <a:gd name="T27" fmla="*/ 239 h 310"/>
                <a:gd name="T28" fmla="*/ 167 w 273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" h="310">
                  <a:moveTo>
                    <a:pt x="167" y="265"/>
                  </a:moveTo>
                  <a:cubicBezTo>
                    <a:pt x="129" y="265"/>
                    <a:pt x="100" y="253"/>
                    <a:pt x="81" y="231"/>
                  </a:cubicBezTo>
                  <a:cubicBezTo>
                    <a:pt x="65" y="212"/>
                    <a:pt x="58" y="187"/>
                    <a:pt x="58" y="157"/>
                  </a:cubicBezTo>
                  <a:cubicBezTo>
                    <a:pt x="58" y="121"/>
                    <a:pt x="67" y="93"/>
                    <a:pt x="87" y="73"/>
                  </a:cubicBezTo>
                  <a:cubicBezTo>
                    <a:pt x="105" y="54"/>
                    <a:pt x="131" y="45"/>
                    <a:pt x="164" y="45"/>
                  </a:cubicBezTo>
                  <a:cubicBezTo>
                    <a:pt x="194" y="45"/>
                    <a:pt x="222" y="52"/>
                    <a:pt x="250" y="66"/>
                  </a:cubicBezTo>
                  <a:cubicBezTo>
                    <a:pt x="266" y="20"/>
                    <a:pt x="266" y="20"/>
                    <a:pt x="266" y="20"/>
                  </a:cubicBezTo>
                  <a:cubicBezTo>
                    <a:pt x="234" y="6"/>
                    <a:pt x="200" y="0"/>
                    <a:pt x="162" y="0"/>
                  </a:cubicBezTo>
                  <a:cubicBezTo>
                    <a:pt x="114" y="0"/>
                    <a:pt x="77" y="11"/>
                    <a:pt x="50" y="34"/>
                  </a:cubicBezTo>
                  <a:cubicBezTo>
                    <a:pt x="17" y="63"/>
                    <a:pt x="0" y="104"/>
                    <a:pt x="0" y="159"/>
                  </a:cubicBezTo>
                  <a:cubicBezTo>
                    <a:pt x="0" y="206"/>
                    <a:pt x="13" y="243"/>
                    <a:pt x="39" y="269"/>
                  </a:cubicBezTo>
                  <a:cubicBezTo>
                    <a:pt x="66" y="296"/>
                    <a:pt x="106" y="310"/>
                    <a:pt x="160" y="310"/>
                  </a:cubicBezTo>
                  <a:cubicBezTo>
                    <a:pt x="203" y="310"/>
                    <a:pt x="241" y="301"/>
                    <a:pt x="273" y="285"/>
                  </a:cubicBezTo>
                  <a:cubicBezTo>
                    <a:pt x="254" y="239"/>
                    <a:pt x="254" y="239"/>
                    <a:pt x="254" y="239"/>
                  </a:cubicBezTo>
                  <a:cubicBezTo>
                    <a:pt x="225" y="256"/>
                    <a:pt x="196" y="265"/>
                    <a:pt x="167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41"/>
            <p:cNvSpPr>
              <a:spLocks noEditPoints="1"/>
            </p:cNvSpPr>
            <p:nvPr/>
          </p:nvSpPr>
          <p:spPr bwMode="auto">
            <a:xfrm>
              <a:off x="4494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0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1 w 299"/>
                <a:gd name="T11" fmla="*/ 270 h 310"/>
                <a:gd name="T12" fmla="*/ 168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1 w 299"/>
                <a:gd name="T23" fmla="*/ 222 h 310"/>
                <a:gd name="T24" fmla="*/ 57 w 299"/>
                <a:gd name="T25" fmla="*/ 168 h 310"/>
                <a:gd name="T26" fmla="*/ 297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7 w 299"/>
                <a:gd name="T33" fmla="*/ 125 h 310"/>
                <a:gd name="T34" fmla="*/ 67 w 299"/>
                <a:gd name="T35" fmla="*/ 88 h 310"/>
                <a:gd name="T36" fmla="*/ 153 w 299"/>
                <a:gd name="T37" fmla="*/ 44 h 310"/>
                <a:gd name="T38" fmla="*/ 232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0" y="61"/>
                  </a:cubicBezTo>
                  <a:cubicBezTo>
                    <a:pt x="256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3" y="244"/>
                    <a:pt x="41" y="270"/>
                  </a:cubicBezTo>
                  <a:cubicBezTo>
                    <a:pt x="69" y="296"/>
                    <a:pt x="112" y="310"/>
                    <a:pt x="168" y="310"/>
                  </a:cubicBezTo>
                  <a:cubicBezTo>
                    <a:pt x="214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2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4" y="248"/>
                    <a:pt x="81" y="237"/>
                    <a:pt x="71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8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7" y="125"/>
                    <a:pt x="57" y="125"/>
                    <a:pt x="57" y="125"/>
                  </a:cubicBezTo>
                  <a:cubicBezTo>
                    <a:pt x="59" y="109"/>
                    <a:pt x="63" y="97"/>
                    <a:pt x="67" y="88"/>
                  </a:cubicBezTo>
                  <a:cubicBezTo>
                    <a:pt x="81" y="59"/>
                    <a:pt x="110" y="44"/>
                    <a:pt x="153" y="44"/>
                  </a:cubicBezTo>
                  <a:cubicBezTo>
                    <a:pt x="191" y="44"/>
                    <a:pt x="218" y="57"/>
                    <a:pt x="232" y="82"/>
                  </a:cubicBezTo>
                  <a:cubicBezTo>
                    <a:pt x="238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42"/>
            <p:cNvSpPr>
              <a:spLocks/>
            </p:cNvSpPr>
            <p:nvPr/>
          </p:nvSpPr>
          <p:spPr bwMode="auto">
            <a:xfrm>
              <a:off x="4558" y="416"/>
              <a:ext cx="50" cy="52"/>
            </a:xfrm>
            <a:custGeom>
              <a:avLst/>
              <a:gdLst>
                <a:gd name="T0" fmla="*/ 55 w 290"/>
                <a:gd name="T1" fmla="*/ 301 h 301"/>
                <a:gd name="T2" fmla="*/ 55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4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5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5" y="301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4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43"/>
            <p:cNvSpPr>
              <a:spLocks/>
            </p:cNvSpPr>
            <p:nvPr/>
          </p:nvSpPr>
          <p:spPr bwMode="auto">
            <a:xfrm>
              <a:off x="4618" y="416"/>
              <a:ext cx="47" cy="54"/>
            </a:xfrm>
            <a:custGeom>
              <a:avLst/>
              <a:gdLst>
                <a:gd name="T0" fmla="*/ 166 w 272"/>
                <a:gd name="T1" fmla="*/ 265 h 310"/>
                <a:gd name="T2" fmla="*/ 81 w 272"/>
                <a:gd name="T3" fmla="*/ 231 h 310"/>
                <a:gd name="T4" fmla="*/ 57 w 272"/>
                <a:gd name="T5" fmla="*/ 157 h 310"/>
                <a:gd name="T6" fmla="*/ 86 w 272"/>
                <a:gd name="T7" fmla="*/ 73 h 310"/>
                <a:gd name="T8" fmla="*/ 163 w 272"/>
                <a:gd name="T9" fmla="*/ 45 h 310"/>
                <a:gd name="T10" fmla="*/ 249 w 272"/>
                <a:gd name="T11" fmla="*/ 66 h 310"/>
                <a:gd name="T12" fmla="*/ 265 w 272"/>
                <a:gd name="T13" fmla="*/ 20 h 310"/>
                <a:gd name="T14" fmla="*/ 161 w 272"/>
                <a:gd name="T15" fmla="*/ 0 h 310"/>
                <a:gd name="T16" fmla="*/ 49 w 272"/>
                <a:gd name="T17" fmla="*/ 34 h 310"/>
                <a:gd name="T18" fmla="*/ 0 w 272"/>
                <a:gd name="T19" fmla="*/ 159 h 310"/>
                <a:gd name="T20" fmla="*/ 38 w 272"/>
                <a:gd name="T21" fmla="*/ 269 h 310"/>
                <a:gd name="T22" fmla="*/ 159 w 272"/>
                <a:gd name="T23" fmla="*/ 310 h 310"/>
                <a:gd name="T24" fmla="*/ 272 w 272"/>
                <a:gd name="T25" fmla="*/ 285 h 310"/>
                <a:gd name="T26" fmla="*/ 253 w 272"/>
                <a:gd name="T27" fmla="*/ 239 h 310"/>
                <a:gd name="T28" fmla="*/ 166 w 272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0">
                  <a:moveTo>
                    <a:pt x="166" y="265"/>
                  </a:moveTo>
                  <a:cubicBezTo>
                    <a:pt x="128" y="265"/>
                    <a:pt x="99" y="253"/>
                    <a:pt x="81" y="231"/>
                  </a:cubicBezTo>
                  <a:cubicBezTo>
                    <a:pt x="65" y="212"/>
                    <a:pt x="57" y="187"/>
                    <a:pt x="57" y="157"/>
                  </a:cubicBezTo>
                  <a:cubicBezTo>
                    <a:pt x="57" y="121"/>
                    <a:pt x="67" y="93"/>
                    <a:pt x="86" y="73"/>
                  </a:cubicBezTo>
                  <a:cubicBezTo>
                    <a:pt x="105" y="54"/>
                    <a:pt x="130" y="45"/>
                    <a:pt x="163" y="45"/>
                  </a:cubicBezTo>
                  <a:cubicBezTo>
                    <a:pt x="193" y="45"/>
                    <a:pt x="222" y="52"/>
                    <a:pt x="249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34" y="6"/>
                    <a:pt x="199" y="0"/>
                    <a:pt x="161" y="0"/>
                  </a:cubicBezTo>
                  <a:cubicBezTo>
                    <a:pt x="113" y="0"/>
                    <a:pt x="76" y="11"/>
                    <a:pt x="49" y="34"/>
                  </a:cubicBezTo>
                  <a:cubicBezTo>
                    <a:pt x="16" y="63"/>
                    <a:pt x="0" y="104"/>
                    <a:pt x="0" y="159"/>
                  </a:cubicBezTo>
                  <a:cubicBezTo>
                    <a:pt x="0" y="206"/>
                    <a:pt x="13" y="243"/>
                    <a:pt x="38" y="269"/>
                  </a:cubicBezTo>
                  <a:cubicBezTo>
                    <a:pt x="65" y="296"/>
                    <a:pt x="105" y="310"/>
                    <a:pt x="159" y="310"/>
                  </a:cubicBezTo>
                  <a:cubicBezTo>
                    <a:pt x="202" y="310"/>
                    <a:pt x="240" y="301"/>
                    <a:pt x="272" y="285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24" y="256"/>
                    <a:pt x="196" y="265"/>
                    <a:pt x="166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44"/>
            <p:cNvSpPr>
              <a:spLocks noEditPoints="1"/>
            </p:cNvSpPr>
            <p:nvPr/>
          </p:nvSpPr>
          <p:spPr bwMode="auto">
            <a:xfrm>
              <a:off x="4671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4 w 299"/>
                <a:gd name="T15" fmla="*/ 283 h 310"/>
                <a:gd name="T16" fmla="*/ 273 w 299"/>
                <a:gd name="T17" fmla="*/ 239 h 310"/>
                <a:gd name="T18" fmla="*/ 179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4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9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8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45"/>
            <p:cNvSpPr>
              <a:spLocks/>
            </p:cNvSpPr>
            <p:nvPr/>
          </p:nvSpPr>
          <p:spPr bwMode="auto">
            <a:xfrm>
              <a:off x="4734" y="459"/>
              <a:ext cx="13" cy="20"/>
            </a:xfrm>
            <a:custGeom>
              <a:avLst/>
              <a:gdLst>
                <a:gd name="T0" fmla="*/ 7 w 13"/>
                <a:gd name="T1" fmla="*/ 20 h 20"/>
                <a:gd name="T2" fmla="*/ 13 w 13"/>
                <a:gd name="T3" fmla="*/ 0 h 20"/>
                <a:gd name="T4" fmla="*/ 4 w 13"/>
                <a:gd name="T5" fmla="*/ 0 h 20"/>
                <a:gd name="T6" fmla="*/ 0 w 13"/>
                <a:gd name="T7" fmla="*/ 20 h 20"/>
                <a:gd name="T8" fmla="*/ 7 w 1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7" y="20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20"/>
                  </a:lnTo>
                  <a:lnTo>
                    <a:pt x="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46"/>
            <p:cNvSpPr>
              <a:spLocks noEditPoints="1"/>
            </p:cNvSpPr>
            <p:nvPr/>
          </p:nvSpPr>
          <p:spPr bwMode="auto">
            <a:xfrm>
              <a:off x="4776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4839" y="416"/>
              <a:ext cx="51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9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1" y="81"/>
                    <a:pt x="99" y="70"/>
                  </a:cubicBezTo>
                  <a:cubicBezTo>
                    <a:pt x="126" y="54"/>
                    <a:pt x="151" y="46"/>
                    <a:pt x="174" y="46"/>
                  </a:cubicBezTo>
                  <a:cubicBezTo>
                    <a:pt x="199" y="46"/>
                    <a:pt x="215" y="52"/>
                    <a:pt x="224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4" y="44"/>
                    <a:pt x="272" y="25"/>
                    <a:pt x="252" y="14"/>
                  </a:cubicBezTo>
                  <a:cubicBezTo>
                    <a:pt x="234" y="5"/>
                    <a:pt x="212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48"/>
            <p:cNvSpPr>
              <a:spLocks/>
            </p:cNvSpPr>
            <p:nvPr/>
          </p:nvSpPr>
          <p:spPr bwMode="auto">
            <a:xfrm>
              <a:off x="4904" y="393"/>
              <a:ext cx="50" cy="75"/>
            </a:xfrm>
            <a:custGeom>
              <a:avLst/>
              <a:gdLst>
                <a:gd name="T0" fmla="*/ 56 w 290"/>
                <a:gd name="T1" fmla="*/ 434 h 434"/>
                <a:gd name="T2" fmla="*/ 56 w 290"/>
                <a:gd name="T3" fmla="*/ 237 h 434"/>
                <a:gd name="T4" fmla="*/ 98 w 290"/>
                <a:gd name="T5" fmla="*/ 203 h 434"/>
                <a:gd name="T6" fmla="*/ 174 w 290"/>
                <a:gd name="T7" fmla="*/ 179 h 434"/>
                <a:gd name="T8" fmla="*/ 224 w 290"/>
                <a:gd name="T9" fmla="*/ 198 h 434"/>
                <a:gd name="T10" fmla="*/ 234 w 290"/>
                <a:gd name="T11" fmla="*/ 247 h 434"/>
                <a:gd name="T12" fmla="*/ 234 w 290"/>
                <a:gd name="T13" fmla="*/ 434 h 434"/>
                <a:gd name="T14" fmla="*/ 290 w 290"/>
                <a:gd name="T15" fmla="*/ 434 h 434"/>
                <a:gd name="T16" fmla="*/ 290 w 290"/>
                <a:gd name="T17" fmla="*/ 250 h 434"/>
                <a:gd name="T18" fmla="*/ 287 w 290"/>
                <a:gd name="T19" fmla="*/ 203 h 434"/>
                <a:gd name="T20" fmla="*/ 252 w 290"/>
                <a:gd name="T21" fmla="*/ 147 h 434"/>
                <a:gd name="T22" fmla="*/ 184 w 290"/>
                <a:gd name="T23" fmla="*/ 133 h 434"/>
                <a:gd name="T24" fmla="*/ 56 w 290"/>
                <a:gd name="T25" fmla="*/ 181 h 434"/>
                <a:gd name="T26" fmla="*/ 56 w 290"/>
                <a:gd name="T27" fmla="*/ 0 h 434"/>
                <a:gd name="T28" fmla="*/ 0 w 290"/>
                <a:gd name="T29" fmla="*/ 16 h 434"/>
                <a:gd name="T30" fmla="*/ 0 w 290"/>
                <a:gd name="T31" fmla="*/ 434 h 434"/>
                <a:gd name="T32" fmla="*/ 56 w 290"/>
                <a:gd name="T33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34">
                  <a:moveTo>
                    <a:pt x="56" y="434"/>
                  </a:moveTo>
                  <a:cubicBezTo>
                    <a:pt x="56" y="237"/>
                    <a:pt x="56" y="237"/>
                    <a:pt x="56" y="237"/>
                  </a:cubicBezTo>
                  <a:cubicBezTo>
                    <a:pt x="66" y="225"/>
                    <a:pt x="80" y="214"/>
                    <a:pt x="98" y="203"/>
                  </a:cubicBezTo>
                  <a:cubicBezTo>
                    <a:pt x="125" y="187"/>
                    <a:pt x="150" y="179"/>
                    <a:pt x="174" y="179"/>
                  </a:cubicBezTo>
                  <a:cubicBezTo>
                    <a:pt x="199" y="179"/>
                    <a:pt x="215" y="185"/>
                    <a:pt x="224" y="198"/>
                  </a:cubicBezTo>
                  <a:cubicBezTo>
                    <a:pt x="231" y="207"/>
                    <a:pt x="234" y="223"/>
                    <a:pt x="234" y="247"/>
                  </a:cubicBezTo>
                  <a:cubicBezTo>
                    <a:pt x="234" y="434"/>
                    <a:pt x="234" y="434"/>
                    <a:pt x="234" y="434"/>
                  </a:cubicBezTo>
                  <a:cubicBezTo>
                    <a:pt x="290" y="434"/>
                    <a:pt x="290" y="434"/>
                    <a:pt x="290" y="434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30"/>
                    <a:pt x="289" y="215"/>
                    <a:pt x="287" y="203"/>
                  </a:cubicBezTo>
                  <a:cubicBezTo>
                    <a:pt x="283" y="176"/>
                    <a:pt x="272" y="158"/>
                    <a:pt x="252" y="147"/>
                  </a:cubicBezTo>
                  <a:cubicBezTo>
                    <a:pt x="234" y="138"/>
                    <a:pt x="211" y="133"/>
                    <a:pt x="184" y="133"/>
                  </a:cubicBezTo>
                  <a:cubicBezTo>
                    <a:pt x="140" y="133"/>
                    <a:pt x="97" y="149"/>
                    <a:pt x="56" y="18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434"/>
                    <a:pt x="0" y="434"/>
                    <a:pt x="0" y="434"/>
                  </a:cubicBezTo>
                  <a:lnTo>
                    <a:pt x="56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49"/>
            <p:cNvSpPr>
              <a:spLocks noEditPoints="1"/>
            </p:cNvSpPr>
            <p:nvPr/>
          </p:nvSpPr>
          <p:spPr bwMode="auto">
            <a:xfrm>
              <a:off x="4965" y="416"/>
              <a:ext cx="48" cy="54"/>
            </a:xfrm>
            <a:custGeom>
              <a:avLst/>
              <a:gdLst>
                <a:gd name="T0" fmla="*/ 276 w 276"/>
                <a:gd name="T1" fmla="*/ 301 h 310"/>
                <a:gd name="T2" fmla="*/ 276 w 276"/>
                <a:gd name="T3" fmla="*/ 120 h 310"/>
                <a:gd name="T4" fmla="*/ 276 w 276"/>
                <a:gd name="T5" fmla="*/ 84 h 310"/>
                <a:gd name="T6" fmla="*/ 265 w 276"/>
                <a:gd name="T7" fmla="*/ 42 h 310"/>
                <a:gd name="T8" fmla="*/ 151 w 276"/>
                <a:gd name="T9" fmla="*/ 0 h 310"/>
                <a:gd name="T10" fmla="*/ 59 w 276"/>
                <a:gd name="T11" fmla="*/ 13 h 310"/>
                <a:gd name="T12" fmla="*/ 21 w 276"/>
                <a:gd name="T13" fmla="*/ 26 h 310"/>
                <a:gd name="T14" fmla="*/ 38 w 276"/>
                <a:gd name="T15" fmla="*/ 72 h 310"/>
                <a:gd name="T16" fmla="*/ 145 w 276"/>
                <a:gd name="T17" fmla="*/ 45 h 310"/>
                <a:gd name="T18" fmla="*/ 206 w 276"/>
                <a:gd name="T19" fmla="*/ 60 h 310"/>
                <a:gd name="T20" fmla="*/ 220 w 276"/>
                <a:gd name="T21" fmla="*/ 101 h 310"/>
                <a:gd name="T22" fmla="*/ 220 w 276"/>
                <a:gd name="T23" fmla="*/ 114 h 310"/>
                <a:gd name="T24" fmla="*/ 168 w 276"/>
                <a:gd name="T25" fmla="*/ 116 h 310"/>
                <a:gd name="T26" fmla="*/ 47 w 276"/>
                <a:gd name="T27" fmla="*/ 142 h 310"/>
                <a:gd name="T28" fmla="*/ 0 w 276"/>
                <a:gd name="T29" fmla="*/ 222 h 310"/>
                <a:gd name="T30" fmla="*/ 108 w 276"/>
                <a:gd name="T31" fmla="*/ 310 h 310"/>
                <a:gd name="T32" fmla="*/ 224 w 276"/>
                <a:gd name="T33" fmla="*/ 269 h 310"/>
                <a:gd name="T34" fmla="*/ 224 w 276"/>
                <a:gd name="T35" fmla="*/ 301 h 310"/>
                <a:gd name="T36" fmla="*/ 276 w 276"/>
                <a:gd name="T37" fmla="*/ 301 h 310"/>
                <a:gd name="T38" fmla="*/ 221 w 276"/>
                <a:gd name="T39" fmla="*/ 204 h 310"/>
                <a:gd name="T40" fmla="*/ 219 w 276"/>
                <a:gd name="T41" fmla="*/ 220 h 310"/>
                <a:gd name="T42" fmla="*/ 201 w 276"/>
                <a:gd name="T43" fmla="*/ 242 h 310"/>
                <a:gd name="T44" fmla="*/ 120 w 276"/>
                <a:gd name="T45" fmla="*/ 265 h 310"/>
                <a:gd name="T46" fmla="*/ 57 w 276"/>
                <a:gd name="T47" fmla="*/ 219 h 310"/>
                <a:gd name="T48" fmla="*/ 129 w 276"/>
                <a:gd name="T49" fmla="*/ 163 h 310"/>
                <a:gd name="T50" fmla="*/ 221 w 276"/>
                <a:gd name="T51" fmla="*/ 156 h 310"/>
                <a:gd name="T52" fmla="*/ 221 w 276"/>
                <a:gd name="T53" fmla="*/ 20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6" h="310">
                  <a:moveTo>
                    <a:pt x="276" y="30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03"/>
                    <a:pt x="276" y="91"/>
                    <a:pt x="276" y="84"/>
                  </a:cubicBezTo>
                  <a:cubicBezTo>
                    <a:pt x="274" y="67"/>
                    <a:pt x="271" y="53"/>
                    <a:pt x="265" y="42"/>
                  </a:cubicBezTo>
                  <a:cubicBezTo>
                    <a:pt x="248" y="14"/>
                    <a:pt x="210" y="0"/>
                    <a:pt x="151" y="0"/>
                  </a:cubicBezTo>
                  <a:cubicBezTo>
                    <a:pt x="117" y="0"/>
                    <a:pt x="86" y="4"/>
                    <a:pt x="59" y="13"/>
                  </a:cubicBezTo>
                  <a:cubicBezTo>
                    <a:pt x="54" y="14"/>
                    <a:pt x="42" y="19"/>
                    <a:pt x="21" y="2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74" y="54"/>
                    <a:pt x="110" y="45"/>
                    <a:pt x="145" y="45"/>
                  </a:cubicBezTo>
                  <a:cubicBezTo>
                    <a:pt x="175" y="45"/>
                    <a:pt x="195" y="50"/>
                    <a:pt x="206" y="60"/>
                  </a:cubicBezTo>
                  <a:cubicBezTo>
                    <a:pt x="215" y="69"/>
                    <a:pt x="220" y="82"/>
                    <a:pt x="220" y="101"/>
                  </a:cubicBezTo>
                  <a:cubicBezTo>
                    <a:pt x="220" y="114"/>
                    <a:pt x="220" y="114"/>
                    <a:pt x="220" y="114"/>
                  </a:cubicBezTo>
                  <a:cubicBezTo>
                    <a:pt x="197" y="115"/>
                    <a:pt x="179" y="116"/>
                    <a:pt x="168" y="116"/>
                  </a:cubicBezTo>
                  <a:cubicBezTo>
                    <a:pt x="111" y="120"/>
                    <a:pt x="71" y="129"/>
                    <a:pt x="47" y="142"/>
                  </a:cubicBezTo>
                  <a:cubicBezTo>
                    <a:pt x="15" y="159"/>
                    <a:pt x="0" y="186"/>
                    <a:pt x="0" y="222"/>
                  </a:cubicBezTo>
                  <a:cubicBezTo>
                    <a:pt x="0" y="280"/>
                    <a:pt x="36" y="310"/>
                    <a:pt x="108" y="310"/>
                  </a:cubicBezTo>
                  <a:cubicBezTo>
                    <a:pt x="162" y="310"/>
                    <a:pt x="201" y="296"/>
                    <a:pt x="224" y="269"/>
                  </a:cubicBezTo>
                  <a:cubicBezTo>
                    <a:pt x="224" y="301"/>
                    <a:pt x="224" y="301"/>
                    <a:pt x="224" y="301"/>
                  </a:cubicBezTo>
                  <a:lnTo>
                    <a:pt x="276" y="301"/>
                  </a:lnTo>
                  <a:close/>
                  <a:moveTo>
                    <a:pt x="221" y="204"/>
                  </a:moveTo>
                  <a:cubicBezTo>
                    <a:pt x="221" y="211"/>
                    <a:pt x="220" y="216"/>
                    <a:pt x="219" y="220"/>
                  </a:cubicBezTo>
                  <a:cubicBezTo>
                    <a:pt x="216" y="228"/>
                    <a:pt x="210" y="235"/>
                    <a:pt x="201" y="242"/>
                  </a:cubicBezTo>
                  <a:cubicBezTo>
                    <a:pt x="180" y="257"/>
                    <a:pt x="153" y="265"/>
                    <a:pt x="120" y="265"/>
                  </a:cubicBezTo>
                  <a:cubicBezTo>
                    <a:pt x="78" y="265"/>
                    <a:pt x="57" y="250"/>
                    <a:pt x="57" y="219"/>
                  </a:cubicBezTo>
                  <a:cubicBezTo>
                    <a:pt x="57" y="189"/>
                    <a:pt x="81" y="171"/>
                    <a:pt x="129" y="163"/>
                  </a:cubicBezTo>
                  <a:cubicBezTo>
                    <a:pt x="151" y="160"/>
                    <a:pt x="181" y="158"/>
                    <a:pt x="221" y="156"/>
                  </a:cubicBezTo>
                  <a:lnTo>
                    <a:pt x="221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50"/>
            <p:cNvSpPr>
              <a:spLocks/>
            </p:cNvSpPr>
            <p:nvPr/>
          </p:nvSpPr>
          <p:spPr bwMode="auto">
            <a:xfrm>
              <a:off x="5027" y="416"/>
              <a:ext cx="50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51"/>
            <p:cNvSpPr>
              <a:spLocks/>
            </p:cNvSpPr>
            <p:nvPr/>
          </p:nvSpPr>
          <p:spPr bwMode="auto">
            <a:xfrm>
              <a:off x="5088" y="416"/>
              <a:ext cx="47" cy="54"/>
            </a:xfrm>
            <a:custGeom>
              <a:avLst/>
              <a:gdLst>
                <a:gd name="T0" fmla="*/ 166 w 272"/>
                <a:gd name="T1" fmla="*/ 265 h 310"/>
                <a:gd name="T2" fmla="*/ 80 w 272"/>
                <a:gd name="T3" fmla="*/ 231 h 310"/>
                <a:gd name="T4" fmla="*/ 57 w 272"/>
                <a:gd name="T5" fmla="*/ 157 h 310"/>
                <a:gd name="T6" fmla="*/ 86 w 272"/>
                <a:gd name="T7" fmla="*/ 73 h 310"/>
                <a:gd name="T8" fmla="*/ 163 w 272"/>
                <a:gd name="T9" fmla="*/ 45 h 310"/>
                <a:gd name="T10" fmla="*/ 249 w 272"/>
                <a:gd name="T11" fmla="*/ 66 h 310"/>
                <a:gd name="T12" fmla="*/ 265 w 272"/>
                <a:gd name="T13" fmla="*/ 20 h 310"/>
                <a:gd name="T14" fmla="*/ 161 w 272"/>
                <a:gd name="T15" fmla="*/ 0 h 310"/>
                <a:gd name="T16" fmla="*/ 49 w 272"/>
                <a:gd name="T17" fmla="*/ 34 h 310"/>
                <a:gd name="T18" fmla="*/ 0 w 272"/>
                <a:gd name="T19" fmla="*/ 159 h 310"/>
                <a:gd name="T20" fmla="*/ 38 w 272"/>
                <a:gd name="T21" fmla="*/ 269 h 310"/>
                <a:gd name="T22" fmla="*/ 159 w 272"/>
                <a:gd name="T23" fmla="*/ 310 h 310"/>
                <a:gd name="T24" fmla="*/ 272 w 272"/>
                <a:gd name="T25" fmla="*/ 285 h 310"/>
                <a:gd name="T26" fmla="*/ 253 w 272"/>
                <a:gd name="T27" fmla="*/ 239 h 310"/>
                <a:gd name="T28" fmla="*/ 166 w 272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0">
                  <a:moveTo>
                    <a:pt x="166" y="265"/>
                  </a:moveTo>
                  <a:cubicBezTo>
                    <a:pt x="128" y="265"/>
                    <a:pt x="99" y="253"/>
                    <a:pt x="80" y="231"/>
                  </a:cubicBezTo>
                  <a:cubicBezTo>
                    <a:pt x="65" y="212"/>
                    <a:pt x="57" y="187"/>
                    <a:pt x="57" y="157"/>
                  </a:cubicBezTo>
                  <a:cubicBezTo>
                    <a:pt x="57" y="121"/>
                    <a:pt x="67" y="93"/>
                    <a:pt x="86" y="73"/>
                  </a:cubicBezTo>
                  <a:cubicBezTo>
                    <a:pt x="105" y="54"/>
                    <a:pt x="130" y="45"/>
                    <a:pt x="163" y="45"/>
                  </a:cubicBezTo>
                  <a:cubicBezTo>
                    <a:pt x="193" y="45"/>
                    <a:pt x="221" y="52"/>
                    <a:pt x="249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34" y="6"/>
                    <a:pt x="199" y="0"/>
                    <a:pt x="161" y="0"/>
                  </a:cubicBezTo>
                  <a:cubicBezTo>
                    <a:pt x="113" y="0"/>
                    <a:pt x="76" y="11"/>
                    <a:pt x="49" y="34"/>
                  </a:cubicBezTo>
                  <a:cubicBezTo>
                    <a:pt x="16" y="63"/>
                    <a:pt x="0" y="104"/>
                    <a:pt x="0" y="159"/>
                  </a:cubicBezTo>
                  <a:cubicBezTo>
                    <a:pt x="0" y="206"/>
                    <a:pt x="13" y="243"/>
                    <a:pt x="38" y="269"/>
                  </a:cubicBezTo>
                  <a:cubicBezTo>
                    <a:pt x="65" y="296"/>
                    <a:pt x="105" y="310"/>
                    <a:pt x="159" y="310"/>
                  </a:cubicBezTo>
                  <a:cubicBezTo>
                    <a:pt x="202" y="310"/>
                    <a:pt x="240" y="301"/>
                    <a:pt x="272" y="285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24" y="256"/>
                    <a:pt x="196" y="265"/>
                    <a:pt x="166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52"/>
            <p:cNvSpPr>
              <a:spLocks/>
            </p:cNvSpPr>
            <p:nvPr/>
          </p:nvSpPr>
          <p:spPr bwMode="auto">
            <a:xfrm>
              <a:off x="5171" y="416"/>
              <a:ext cx="50" cy="52"/>
            </a:xfrm>
            <a:custGeom>
              <a:avLst/>
              <a:gdLst>
                <a:gd name="T0" fmla="*/ 55 w 290"/>
                <a:gd name="T1" fmla="*/ 301 h 301"/>
                <a:gd name="T2" fmla="*/ 55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1 w 290"/>
                <a:gd name="T21" fmla="*/ 14 h 301"/>
                <a:gd name="T22" fmla="*/ 184 w 290"/>
                <a:gd name="T23" fmla="*/ 0 h 301"/>
                <a:gd name="T24" fmla="*/ 52 w 290"/>
                <a:gd name="T25" fmla="*/ 52 h 301"/>
                <a:gd name="T26" fmla="*/ 52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5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5" y="301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1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4" y="17"/>
                    <a:pt x="52" y="5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53"/>
            <p:cNvSpPr>
              <a:spLocks noEditPoints="1"/>
            </p:cNvSpPr>
            <p:nvPr/>
          </p:nvSpPr>
          <p:spPr bwMode="auto">
            <a:xfrm>
              <a:off x="5232" y="416"/>
              <a:ext cx="51" cy="77"/>
            </a:xfrm>
            <a:custGeom>
              <a:avLst/>
              <a:gdLst>
                <a:gd name="T0" fmla="*/ 294 w 294"/>
                <a:gd name="T1" fmla="*/ 248 h 442"/>
                <a:gd name="T2" fmla="*/ 294 w 294"/>
                <a:gd name="T3" fmla="*/ 18 h 442"/>
                <a:gd name="T4" fmla="*/ 168 w 294"/>
                <a:gd name="T5" fmla="*/ 0 h 442"/>
                <a:gd name="T6" fmla="*/ 36 w 294"/>
                <a:gd name="T7" fmla="*/ 53 h 442"/>
                <a:gd name="T8" fmla="*/ 0 w 294"/>
                <a:gd name="T9" fmla="*/ 170 h 442"/>
                <a:gd name="T10" fmla="*/ 28 w 294"/>
                <a:gd name="T11" fmla="*/ 266 h 442"/>
                <a:gd name="T12" fmla="*/ 132 w 294"/>
                <a:gd name="T13" fmla="*/ 310 h 442"/>
                <a:gd name="T14" fmla="*/ 238 w 294"/>
                <a:gd name="T15" fmla="*/ 268 h 442"/>
                <a:gd name="T16" fmla="*/ 238 w 294"/>
                <a:gd name="T17" fmla="*/ 283 h 442"/>
                <a:gd name="T18" fmla="*/ 226 w 294"/>
                <a:gd name="T19" fmla="*/ 362 h 442"/>
                <a:gd name="T20" fmla="*/ 141 w 294"/>
                <a:gd name="T21" fmla="*/ 397 h 442"/>
                <a:gd name="T22" fmla="*/ 46 w 294"/>
                <a:gd name="T23" fmla="*/ 381 h 442"/>
                <a:gd name="T24" fmla="*/ 30 w 294"/>
                <a:gd name="T25" fmla="*/ 427 h 442"/>
                <a:gd name="T26" fmla="*/ 143 w 294"/>
                <a:gd name="T27" fmla="*/ 442 h 442"/>
                <a:gd name="T28" fmla="*/ 221 w 294"/>
                <a:gd name="T29" fmla="*/ 430 h 442"/>
                <a:gd name="T30" fmla="*/ 283 w 294"/>
                <a:gd name="T31" fmla="*/ 369 h 442"/>
                <a:gd name="T32" fmla="*/ 294 w 294"/>
                <a:gd name="T33" fmla="*/ 248 h 442"/>
                <a:gd name="T34" fmla="*/ 238 w 294"/>
                <a:gd name="T35" fmla="*/ 178 h 442"/>
                <a:gd name="T36" fmla="*/ 236 w 294"/>
                <a:gd name="T37" fmla="*/ 202 h 442"/>
                <a:gd name="T38" fmla="*/ 220 w 294"/>
                <a:gd name="T39" fmla="*/ 232 h 442"/>
                <a:gd name="T40" fmla="*/ 140 w 294"/>
                <a:gd name="T41" fmla="*/ 265 h 442"/>
                <a:gd name="T42" fmla="*/ 58 w 294"/>
                <a:gd name="T43" fmla="*/ 168 h 442"/>
                <a:gd name="T44" fmla="*/ 84 w 294"/>
                <a:gd name="T45" fmla="*/ 80 h 442"/>
                <a:gd name="T46" fmla="*/ 167 w 294"/>
                <a:gd name="T47" fmla="*/ 45 h 442"/>
                <a:gd name="T48" fmla="*/ 238 w 294"/>
                <a:gd name="T49" fmla="*/ 55 h 442"/>
                <a:gd name="T50" fmla="*/ 238 w 294"/>
                <a:gd name="T51" fmla="*/ 1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42">
                  <a:moveTo>
                    <a:pt x="294" y="248"/>
                  </a:moveTo>
                  <a:cubicBezTo>
                    <a:pt x="294" y="18"/>
                    <a:pt x="294" y="18"/>
                    <a:pt x="294" y="18"/>
                  </a:cubicBezTo>
                  <a:cubicBezTo>
                    <a:pt x="246" y="6"/>
                    <a:pt x="204" y="0"/>
                    <a:pt x="168" y="0"/>
                  </a:cubicBezTo>
                  <a:cubicBezTo>
                    <a:pt x="108" y="0"/>
                    <a:pt x="64" y="17"/>
                    <a:pt x="36" y="53"/>
                  </a:cubicBezTo>
                  <a:cubicBezTo>
                    <a:pt x="12" y="83"/>
                    <a:pt x="0" y="122"/>
                    <a:pt x="0" y="170"/>
                  </a:cubicBezTo>
                  <a:cubicBezTo>
                    <a:pt x="0" y="210"/>
                    <a:pt x="9" y="242"/>
                    <a:pt x="28" y="266"/>
                  </a:cubicBezTo>
                  <a:cubicBezTo>
                    <a:pt x="49" y="295"/>
                    <a:pt x="84" y="310"/>
                    <a:pt x="132" y="310"/>
                  </a:cubicBezTo>
                  <a:cubicBezTo>
                    <a:pt x="173" y="310"/>
                    <a:pt x="209" y="296"/>
                    <a:pt x="238" y="268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320"/>
                    <a:pt x="234" y="346"/>
                    <a:pt x="226" y="362"/>
                  </a:cubicBezTo>
                  <a:cubicBezTo>
                    <a:pt x="213" y="385"/>
                    <a:pt x="185" y="397"/>
                    <a:pt x="141" y="397"/>
                  </a:cubicBezTo>
                  <a:cubicBezTo>
                    <a:pt x="106" y="397"/>
                    <a:pt x="75" y="392"/>
                    <a:pt x="46" y="381"/>
                  </a:cubicBezTo>
                  <a:cubicBezTo>
                    <a:pt x="30" y="427"/>
                    <a:pt x="30" y="427"/>
                    <a:pt x="30" y="427"/>
                  </a:cubicBezTo>
                  <a:cubicBezTo>
                    <a:pt x="65" y="437"/>
                    <a:pt x="103" y="442"/>
                    <a:pt x="143" y="442"/>
                  </a:cubicBezTo>
                  <a:cubicBezTo>
                    <a:pt x="175" y="442"/>
                    <a:pt x="201" y="438"/>
                    <a:pt x="221" y="430"/>
                  </a:cubicBezTo>
                  <a:cubicBezTo>
                    <a:pt x="253" y="418"/>
                    <a:pt x="274" y="397"/>
                    <a:pt x="283" y="369"/>
                  </a:cubicBezTo>
                  <a:cubicBezTo>
                    <a:pt x="290" y="345"/>
                    <a:pt x="294" y="304"/>
                    <a:pt x="294" y="248"/>
                  </a:cubicBezTo>
                  <a:moveTo>
                    <a:pt x="238" y="178"/>
                  </a:moveTo>
                  <a:cubicBezTo>
                    <a:pt x="238" y="189"/>
                    <a:pt x="238" y="197"/>
                    <a:pt x="236" y="202"/>
                  </a:cubicBezTo>
                  <a:cubicBezTo>
                    <a:pt x="234" y="212"/>
                    <a:pt x="228" y="222"/>
                    <a:pt x="220" y="232"/>
                  </a:cubicBezTo>
                  <a:cubicBezTo>
                    <a:pt x="200" y="254"/>
                    <a:pt x="174" y="265"/>
                    <a:pt x="140" y="265"/>
                  </a:cubicBezTo>
                  <a:cubicBezTo>
                    <a:pt x="85" y="265"/>
                    <a:pt x="58" y="233"/>
                    <a:pt x="58" y="168"/>
                  </a:cubicBezTo>
                  <a:cubicBezTo>
                    <a:pt x="58" y="132"/>
                    <a:pt x="66" y="102"/>
                    <a:pt x="84" y="80"/>
                  </a:cubicBezTo>
                  <a:cubicBezTo>
                    <a:pt x="103" y="56"/>
                    <a:pt x="130" y="45"/>
                    <a:pt x="167" y="45"/>
                  </a:cubicBezTo>
                  <a:cubicBezTo>
                    <a:pt x="189" y="45"/>
                    <a:pt x="213" y="48"/>
                    <a:pt x="238" y="55"/>
                  </a:cubicBezTo>
                  <a:lnTo>
                    <a:pt x="23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301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equation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9332" y="2362202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58043" y="4411134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799" y="2725739"/>
            <a:ext cx="11559823" cy="821795"/>
          </a:xfrm>
        </p:spPr>
        <p:txBody>
          <a:bodyPr/>
          <a:lstStyle>
            <a:lvl1pPr marL="0" indent="0">
              <a:buNone/>
              <a:defRPr sz="5000" b="1" cap="all">
                <a:solidFill>
                  <a:srgbClr val="007AC9"/>
                </a:solidFill>
                <a:latin typeface="+mj-lt"/>
              </a:defRPr>
            </a:lvl1pPr>
            <a:lvl2pPr marL="388937" indent="0">
              <a:buNone/>
              <a:defRPr sz="5000" b="1">
                <a:solidFill>
                  <a:schemeClr val="tx2"/>
                </a:solidFill>
                <a:latin typeface="+mj-lt"/>
              </a:defRPr>
            </a:lvl2pPr>
            <a:lvl3pPr marL="698500" indent="0">
              <a:buNone/>
              <a:defRPr sz="5000" b="1">
                <a:solidFill>
                  <a:schemeClr val="tx2"/>
                </a:solidFill>
                <a:latin typeface="+mj-lt"/>
              </a:defRPr>
            </a:lvl3pPr>
            <a:lvl4pPr marL="1023938" indent="0">
              <a:buNone/>
              <a:defRPr sz="5000" b="1">
                <a:solidFill>
                  <a:schemeClr val="tx2"/>
                </a:solidFill>
                <a:latin typeface="+mj-lt"/>
              </a:defRPr>
            </a:lvl4pPr>
            <a:lvl5pPr marL="1349375" indent="0">
              <a:buNone/>
              <a:defRPr sz="50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04800" y="3649664"/>
            <a:ext cx="11559117" cy="600075"/>
          </a:xfrm>
        </p:spPr>
        <p:txBody>
          <a:bodyPr/>
          <a:lstStyle>
            <a:lvl1pPr marL="0" indent="0">
              <a:buNone/>
              <a:defRPr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04799" y="4640262"/>
            <a:ext cx="11559823" cy="36353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800" b="1" i="0" cap="all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 descr="Equation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259" y="1948270"/>
            <a:ext cx="2543365" cy="250116"/>
          </a:xfrm>
          <a:prstGeom prst="rect">
            <a:avLst/>
          </a:prstGeom>
        </p:spPr>
      </p:pic>
      <p:pic>
        <p:nvPicPr>
          <p:cNvPr id="21" name="Picture 20" descr="Equation_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6" y="405675"/>
            <a:ext cx="2442712" cy="306956"/>
          </a:xfrm>
          <a:prstGeom prst="rect">
            <a:avLst/>
          </a:prstGeom>
        </p:spPr>
      </p:pic>
      <p:pic>
        <p:nvPicPr>
          <p:cNvPr id="22" name="Picture 21" descr="Equation_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499" y="506300"/>
            <a:ext cx="2402968" cy="418642"/>
          </a:xfrm>
          <a:prstGeom prst="rect">
            <a:avLst/>
          </a:prstGeom>
        </p:spPr>
      </p:pic>
      <p:pic>
        <p:nvPicPr>
          <p:cNvPr id="23" name="Picture 22" descr="Equation_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29" y="1849091"/>
            <a:ext cx="2750659" cy="319784"/>
          </a:xfrm>
          <a:prstGeom prst="rect">
            <a:avLst/>
          </a:prstGeom>
        </p:spPr>
      </p:pic>
      <p:pic>
        <p:nvPicPr>
          <p:cNvPr id="28" name="Picture 27" descr="Equation_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369" y="357037"/>
            <a:ext cx="2739787" cy="401534"/>
          </a:xfrm>
          <a:prstGeom prst="rect">
            <a:avLst/>
          </a:prstGeom>
        </p:spPr>
      </p:pic>
      <p:pic>
        <p:nvPicPr>
          <p:cNvPr id="29" name="Picture 28" descr="Equation_6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951" y="1120214"/>
            <a:ext cx="2330739" cy="731772"/>
          </a:xfrm>
          <a:prstGeom prst="rect">
            <a:avLst/>
          </a:prstGeom>
        </p:spPr>
      </p:pic>
      <p:pic>
        <p:nvPicPr>
          <p:cNvPr id="30" name="Picture 29" descr="Equation_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548" y="1908009"/>
            <a:ext cx="2462541" cy="292376"/>
          </a:xfrm>
          <a:prstGeom prst="rect">
            <a:avLst/>
          </a:prstGeom>
        </p:spPr>
      </p:pic>
      <p:pic>
        <p:nvPicPr>
          <p:cNvPr id="31" name="Picture 30" descr="Equation_8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646" y="1152276"/>
            <a:ext cx="2286021" cy="449524"/>
          </a:xfrm>
          <a:prstGeom prst="rect">
            <a:avLst/>
          </a:prstGeom>
        </p:spPr>
      </p:pic>
      <p:pic>
        <p:nvPicPr>
          <p:cNvPr id="32" name="Picture 31" descr="Equation_9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65" y="778672"/>
            <a:ext cx="2723771" cy="880798"/>
          </a:xfrm>
          <a:prstGeom prst="rect">
            <a:avLst/>
          </a:prstGeom>
        </p:spPr>
      </p:pic>
      <p:pic>
        <p:nvPicPr>
          <p:cNvPr id="19" name="Picture 18" descr="ECOLAB_Logo_Tagline_StackedPMS3005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2" y="6075906"/>
            <a:ext cx="2506135" cy="586435"/>
          </a:xfrm>
          <a:prstGeom prst="rect">
            <a:avLst/>
          </a:prstGeom>
        </p:spPr>
      </p:pic>
      <p:sp>
        <p:nvSpPr>
          <p:cNvPr id="2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5461531"/>
            <a:ext cx="5779912" cy="43127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4799" y="5004332"/>
            <a:ext cx="11559823" cy="43973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800" cap="all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235466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equation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COLAB_Logo_Tagline_StackedPMS300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2" y="6075906"/>
            <a:ext cx="2506135" cy="58643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9332" y="2362202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Rectangle 26"/>
          <p:cNvSpPr/>
          <p:nvPr/>
        </p:nvSpPr>
        <p:spPr>
          <a:xfrm>
            <a:off x="158043" y="4876796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799" y="2556399"/>
            <a:ext cx="11559823" cy="821795"/>
          </a:xfrm>
        </p:spPr>
        <p:txBody>
          <a:bodyPr/>
          <a:lstStyle>
            <a:lvl1pPr marL="0" indent="0">
              <a:buNone/>
              <a:defRPr sz="5000" b="1" cap="all">
                <a:solidFill>
                  <a:srgbClr val="007AC9"/>
                </a:solidFill>
                <a:latin typeface="+mj-lt"/>
              </a:defRPr>
            </a:lvl1pPr>
            <a:lvl2pPr marL="388937" indent="0">
              <a:buNone/>
              <a:defRPr sz="5000" b="1">
                <a:solidFill>
                  <a:schemeClr val="tx2"/>
                </a:solidFill>
                <a:latin typeface="+mj-lt"/>
              </a:defRPr>
            </a:lvl2pPr>
            <a:lvl3pPr marL="698500" indent="0">
              <a:buNone/>
              <a:defRPr sz="5000" b="1">
                <a:solidFill>
                  <a:schemeClr val="tx2"/>
                </a:solidFill>
                <a:latin typeface="+mj-lt"/>
              </a:defRPr>
            </a:lvl3pPr>
            <a:lvl4pPr marL="1023938" indent="0">
              <a:buNone/>
              <a:defRPr sz="5000" b="1">
                <a:solidFill>
                  <a:schemeClr val="tx2"/>
                </a:solidFill>
                <a:latin typeface="+mj-lt"/>
              </a:defRPr>
            </a:lvl4pPr>
            <a:lvl5pPr marL="1349375" indent="0">
              <a:buNone/>
              <a:defRPr sz="50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539592"/>
            <a:ext cx="11559117" cy="465144"/>
          </a:xfrm>
        </p:spPr>
        <p:txBody>
          <a:bodyPr/>
          <a:lstStyle>
            <a:lvl1pPr marL="0" indent="0">
              <a:buNone/>
              <a:defRPr sz="2400"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>
              <a:lnSpc>
                <a:spcPct val="100000"/>
              </a:lnSpc>
            </a:pPr>
            <a:r>
              <a:rPr lang="en-US" dirty="0"/>
              <a:t>Presenter name</a:t>
            </a:r>
            <a:endParaRPr lang="en-US" sz="2000" b="0" dirty="0"/>
          </a:p>
        </p:txBody>
      </p:sp>
      <p:sp>
        <p:nvSpPr>
          <p:cNvPr id="3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pic>
        <p:nvPicPr>
          <p:cNvPr id="36" name="Picture 35" descr="Equation_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259" y="1948270"/>
            <a:ext cx="2543365" cy="250116"/>
          </a:xfrm>
          <a:prstGeom prst="rect">
            <a:avLst/>
          </a:prstGeom>
        </p:spPr>
      </p:pic>
      <p:pic>
        <p:nvPicPr>
          <p:cNvPr id="37" name="Picture 36" descr="Equation_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6" y="405675"/>
            <a:ext cx="2442712" cy="306956"/>
          </a:xfrm>
          <a:prstGeom prst="rect">
            <a:avLst/>
          </a:prstGeom>
        </p:spPr>
      </p:pic>
      <p:pic>
        <p:nvPicPr>
          <p:cNvPr id="38" name="Picture 37" descr="Equation_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499" y="506300"/>
            <a:ext cx="2402968" cy="418642"/>
          </a:xfrm>
          <a:prstGeom prst="rect">
            <a:avLst/>
          </a:prstGeom>
        </p:spPr>
      </p:pic>
      <p:pic>
        <p:nvPicPr>
          <p:cNvPr id="39" name="Picture 38" descr="Equation_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29" y="1849091"/>
            <a:ext cx="2750659" cy="319784"/>
          </a:xfrm>
          <a:prstGeom prst="rect">
            <a:avLst/>
          </a:prstGeom>
        </p:spPr>
      </p:pic>
      <p:pic>
        <p:nvPicPr>
          <p:cNvPr id="40" name="Picture 39" descr="Equation_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369" y="357037"/>
            <a:ext cx="2739787" cy="401534"/>
          </a:xfrm>
          <a:prstGeom prst="rect">
            <a:avLst/>
          </a:prstGeom>
        </p:spPr>
      </p:pic>
      <p:pic>
        <p:nvPicPr>
          <p:cNvPr id="41" name="Picture 40" descr="Equation_6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951" y="1120214"/>
            <a:ext cx="2330739" cy="731772"/>
          </a:xfrm>
          <a:prstGeom prst="rect">
            <a:avLst/>
          </a:prstGeom>
        </p:spPr>
      </p:pic>
      <p:pic>
        <p:nvPicPr>
          <p:cNvPr id="42" name="Picture 41" descr="Equation_7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548" y="1908009"/>
            <a:ext cx="2462541" cy="292376"/>
          </a:xfrm>
          <a:prstGeom prst="rect">
            <a:avLst/>
          </a:prstGeom>
        </p:spPr>
      </p:pic>
      <p:pic>
        <p:nvPicPr>
          <p:cNvPr id="43" name="Picture 42" descr="Equation_8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646" y="1152276"/>
            <a:ext cx="2286021" cy="449524"/>
          </a:xfrm>
          <a:prstGeom prst="rect">
            <a:avLst/>
          </a:prstGeom>
        </p:spPr>
      </p:pic>
      <p:pic>
        <p:nvPicPr>
          <p:cNvPr id="44" name="Picture 43" descr="Equation_9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65" y="778672"/>
            <a:ext cx="2723771" cy="880798"/>
          </a:xfrm>
          <a:prstGeom prst="rect">
            <a:avLst/>
          </a:prstGeom>
        </p:spPr>
      </p:pic>
      <p:pic>
        <p:nvPicPr>
          <p:cNvPr id="47" name="Picture 46" descr="Equation_10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683" y="5157917"/>
            <a:ext cx="2412007" cy="269108"/>
          </a:xfrm>
          <a:prstGeom prst="rect">
            <a:avLst/>
          </a:prstGeom>
        </p:spPr>
      </p:pic>
      <p:pic>
        <p:nvPicPr>
          <p:cNvPr id="48" name="Picture 47" descr="Equation_11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09" y="5435599"/>
            <a:ext cx="1215227" cy="318380"/>
          </a:xfrm>
          <a:prstGeom prst="rect">
            <a:avLst/>
          </a:prstGeom>
        </p:spPr>
      </p:pic>
      <p:pic>
        <p:nvPicPr>
          <p:cNvPr id="49" name="Picture 48" descr="Equation_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688" y="6129141"/>
            <a:ext cx="2442712" cy="306956"/>
          </a:xfrm>
          <a:prstGeom prst="rect">
            <a:avLst/>
          </a:prstGeom>
        </p:spPr>
      </p:pic>
      <p:pic>
        <p:nvPicPr>
          <p:cNvPr id="50" name="Picture 49" descr="Equation_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101" y="5061364"/>
            <a:ext cx="2402968" cy="418642"/>
          </a:xfrm>
          <a:prstGeom prst="rect">
            <a:avLst/>
          </a:prstGeom>
        </p:spPr>
      </p:pic>
      <p:pic>
        <p:nvPicPr>
          <p:cNvPr id="51" name="Picture 50" descr="Equation_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326" y="5842937"/>
            <a:ext cx="2543365" cy="250116"/>
          </a:xfrm>
          <a:prstGeom prst="rect">
            <a:avLst/>
          </a:prstGeom>
        </p:spPr>
      </p:pic>
      <p:pic>
        <p:nvPicPr>
          <p:cNvPr id="52" name="Picture 51" descr="Equation_5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660" y="5521121"/>
            <a:ext cx="2401117" cy="351900"/>
          </a:xfrm>
          <a:prstGeom prst="rect">
            <a:avLst/>
          </a:prstGeom>
        </p:spPr>
      </p:pic>
      <p:sp>
        <p:nvSpPr>
          <p:cNvPr id="5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04799" y="4005266"/>
            <a:ext cx="11559823" cy="42280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 cap="all">
                <a:solidFill>
                  <a:srgbClr val="005172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73423" y="4428595"/>
            <a:ext cx="5791199" cy="388936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400"/>
              </a:spcAft>
              <a:buNone/>
              <a:defRPr sz="18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637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BA5F-3B30-450F-B0F1-13A79E02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0FB55-BD6B-44D4-B792-B5FB39809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C2222-AE7F-45AA-A1A3-AECDB126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ABA-9F46-40C9-AC21-EAAEF41DD4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33069-02B0-4FAE-B9C1-09C342159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3CEB6-5A51-48A0-816A-586691AB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D4F-6699-4FC3-9C5F-429D1AC0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48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equ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646995" y="3750740"/>
            <a:ext cx="10969272" cy="49106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your slides here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46995" y="2865968"/>
            <a:ext cx="10969271" cy="791634"/>
          </a:xfrm>
        </p:spPr>
        <p:txBody>
          <a:bodyPr anchor="ctr" anchorCtr="0"/>
          <a:lstStyle>
            <a:lvl1pPr>
              <a:lnSpc>
                <a:spcPct val="80000"/>
              </a:lnSpc>
              <a:defRPr sz="3800" cap="all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pic>
        <p:nvPicPr>
          <p:cNvPr id="31" name="Picture 30" descr="Equation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259" y="1948270"/>
            <a:ext cx="2543365" cy="250116"/>
          </a:xfrm>
          <a:prstGeom prst="rect">
            <a:avLst/>
          </a:prstGeom>
        </p:spPr>
      </p:pic>
      <p:pic>
        <p:nvPicPr>
          <p:cNvPr id="32" name="Picture 31" descr="Equation_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6" y="405675"/>
            <a:ext cx="2442712" cy="306956"/>
          </a:xfrm>
          <a:prstGeom prst="rect">
            <a:avLst/>
          </a:prstGeom>
        </p:spPr>
      </p:pic>
      <p:pic>
        <p:nvPicPr>
          <p:cNvPr id="33" name="Picture 32" descr="Equation_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499" y="506300"/>
            <a:ext cx="2402968" cy="418642"/>
          </a:xfrm>
          <a:prstGeom prst="rect">
            <a:avLst/>
          </a:prstGeom>
        </p:spPr>
      </p:pic>
      <p:pic>
        <p:nvPicPr>
          <p:cNvPr id="34" name="Picture 33" descr="Equation_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29" y="1849091"/>
            <a:ext cx="2750659" cy="319784"/>
          </a:xfrm>
          <a:prstGeom prst="rect">
            <a:avLst/>
          </a:prstGeom>
        </p:spPr>
      </p:pic>
      <p:pic>
        <p:nvPicPr>
          <p:cNvPr id="35" name="Picture 34" descr="Equation_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369" y="357037"/>
            <a:ext cx="2739787" cy="401534"/>
          </a:xfrm>
          <a:prstGeom prst="rect">
            <a:avLst/>
          </a:prstGeom>
        </p:spPr>
      </p:pic>
      <p:pic>
        <p:nvPicPr>
          <p:cNvPr id="36" name="Picture 35" descr="Equation_6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951" y="1120214"/>
            <a:ext cx="2330739" cy="731772"/>
          </a:xfrm>
          <a:prstGeom prst="rect">
            <a:avLst/>
          </a:prstGeom>
        </p:spPr>
      </p:pic>
      <p:pic>
        <p:nvPicPr>
          <p:cNvPr id="37" name="Picture 36" descr="Equation_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548" y="1908009"/>
            <a:ext cx="2462541" cy="292376"/>
          </a:xfrm>
          <a:prstGeom prst="rect">
            <a:avLst/>
          </a:prstGeom>
        </p:spPr>
      </p:pic>
      <p:pic>
        <p:nvPicPr>
          <p:cNvPr id="38" name="Picture 37" descr="Equation_8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646" y="1152276"/>
            <a:ext cx="2286021" cy="449524"/>
          </a:xfrm>
          <a:prstGeom prst="rect">
            <a:avLst/>
          </a:prstGeom>
        </p:spPr>
      </p:pic>
      <p:pic>
        <p:nvPicPr>
          <p:cNvPr id="39" name="Picture 38" descr="Equation_9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65" y="778672"/>
            <a:ext cx="2723771" cy="880798"/>
          </a:xfrm>
          <a:prstGeom prst="rect">
            <a:avLst/>
          </a:prstGeom>
        </p:spPr>
      </p:pic>
      <p:pic>
        <p:nvPicPr>
          <p:cNvPr id="40" name="Picture 39" descr="Equation_10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39" y="4776920"/>
            <a:ext cx="2412007" cy="269108"/>
          </a:xfrm>
          <a:prstGeom prst="rect">
            <a:avLst/>
          </a:prstGeom>
        </p:spPr>
      </p:pic>
      <p:pic>
        <p:nvPicPr>
          <p:cNvPr id="41" name="Picture 40" descr="Equation_11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409" y="5672667"/>
            <a:ext cx="1215227" cy="318380"/>
          </a:xfrm>
          <a:prstGeom prst="rect">
            <a:avLst/>
          </a:prstGeom>
        </p:spPr>
      </p:pic>
      <p:pic>
        <p:nvPicPr>
          <p:cNvPr id="42" name="Picture 41" descr="Equation_12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955" y="4726478"/>
            <a:ext cx="1556309" cy="759923"/>
          </a:xfrm>
          <a:prstGeom prst="rect">
            <a:avLst/>
          </a:prstGeom>
        </p:spPr>
      </p:pic>
      <p:pic>
        <p:nvPicPr>
          <p:cNvPr id="43" name="Picture 42" descr="Equation_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179" y="5104674"/>
            <a:ext cx="2442712" cy="306956"/>
          </a:xfrm>
          <a:prstGeom prst="rect">
            <a:avLst/>
          </a:prstGeom>
        </p:spPr>
      </p:pic>
      <p:pic>
        <p:nvPicPr>
          <p:cNvPr id="44" name="Picture 43" descr="Equation_13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86" y="5698068"/>
            <a:ext cx="3382325" cy="334289"/>
          </a:xfrm>
          <a:prstGeom prst="rect">
            <a:avLst/>
          </a:prstGeom>
        </p:spPr>
      </p:pic>
      <p:pic>
        <p:nvPicPr>
          <p:cNvPr id="61" name="Picture 60" descr="Equation_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701" y="5069833"/>
            <a:ext cx="2402968" cy="418642"/>
          </a:xfrm>
          <a:prstGeom prst="rect">
            <a:avLst/>
          </a:prstGeom>
        </p:spPr>
      </p:pic>
      <p:pic>
        <p:nvPicPr>
          <p:cNvPr id="62" name="Picture 61" descr="Equation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326" y="5741337"/>
            <a:ext cx="2543365" cy="250116"/>
          </a:xfrm>
          <a:prstGeom prst="rect">
            <a:avLst/>
          </a:prstGeom>
        </p:spPr>
      </p:pic>
      <p:pic>
        <p:nvPicPr>
          <p:cNvPr id="63" name="Picture 62" descr="Equation_5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594" y="4606721"/>
            <a:ext cx="2401117" cy="3519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9332" y="2362202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/>
          <p:cNvSpPr/>
          <p:nvPr/>
        </p:nvSpPr>
        <p:spPr>
          <a:xfrm>
            <a:off x="158043" y="4411134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66076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chnology+People=1 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07302" y="3131904"/>
            <a:ext cx="6109092" cy="536575"/>
          </a:xfrm>
        </p:spPr>
        <p:txBody>
          <a:bodyPr tIns="0" bIns="0" anchor="ctr" anchorCtr="0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pic>
        <p:nvPicPr>
          <p:cNvPr id="37" name="Picture 36" descr="Equation_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39" y="4243521"/>
            <a:ext cx="2412007" cy="269108"/>
          </a:xfrm>
          <a:prstGeom prst="rect">
            <a:avLst/>
          </a:prstGeom>
        </p:spPr>
      </p:pic>
      <p:pic>
        <p:nvPicPr>
          <p:cNvPr id="38" name="Picture 37" descr="Equation_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20" y="5672667"/>
            <a:ext cx="1215227" cy="318380"/>
          </a:xfrm>
          <a:prstGeom prst="rect">
            <a:avLst/>
          </a:prstGeom>
        </p:spPr>
      </p:pic>
      <p:pic>
        <p:nvPicPr>
          <p:cNvPr id="39" name="Picture 38" descr="Equation_1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776" y="4193079"/>
            <a:ext cx="1556309" cy="759923"/>
          </a:xfrm>
          <a:prstGeom prst="rect">
            <a:avLst/>
          </a:prstGeom>
        </p:spPr>
      </p:pic>
      <p:pic>
        <p:nvPicPr>
          <p:cNvPr id="40" name="Picture 39" descr="Equation_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179" y="4994608"/>
            <a:ext cx="2442712" cy="306956"/>
          </a:xfrm>
          <a:prstGeom prst="rect">
            <a:avLst/>
          </a:prstGeom>
        </p:spPr>
      </p:pic>
      <p:pic>
        <p:nvPicPr>
          <p:cNvPr id="41" name="Picture 40" descr="Equation_1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407" y="5698068"/>
            <a:ext cx="3382325" cy="334289"/>
          </a:xfrm>
          <a:prstGeom prst="rect">
            <a:avLst/>
          </a:prstGeom>
        </p:spPr>
      </p:pic>
      <p:pic>
        <p:nvPicPr>
          <p:cNvPr id="42" name="Picture 41" descr="Equation_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657" y="4959767"/>
            <a:ext cx="2402968" cy="418642"/>
          </a:xfrm>
          <a:prstGeom prst="rect">
            <a:avLst/>
          </a:prstGeom>
        </p:spPr>
      </p:pic>
      <p:pic>
        <p:nvPicPr>
          <p:cNvPr id="43" name="Picture 42" descr="Equation_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592" y="5741337"/>
            <a:ext cx="2543365" cy="250116"/>
          </a:xfrm>
          <a:prstGeom prst="rect">
            <a:avLst/>
          </a:prstGeom>
        </p:spPr>
      </p:pic>
      <p:pic>
        <p:nvPicPr>
          <p:cNvPr id="44" name="Picture 43" descr="Equation_5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594" y="4191855"/>
            <a:ext cx="2401117" cy="351900"/>
          </a:xfrm>
          <a:prstGeom prst="rect">
            <a:avLst/>
          </a:prstGeom>
        </p:spPr>
      </p:pic>
      <p:pic>
        <p:nvPicPr>
          <p:cNvPr id="45" name="Picture 44" descr="Equation_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259" y="2583270"/>
            <a:ext cx="2543365" cy="250116"/>
          </a:xfrm>
          <a:prstGeom prst="rect">
            <a:avLst/>
          </a:prstGeom>
        </p:spPr>
      </p:pic>
      <p:pic>
        <p:nvPicPr>
          <p:cNvPr id="46" name="Picture 45" descr="Equation_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6" y="405675"/>
            <a:ext cx="2442712" cy="306956"/>
          </a:xfrm>
          <a:prstGeom prst="rect">
            <a:avLst/>
          </a:prstGeom>
        </p:spPr>
      </p:pic>
      <p:pic>
        <p:nvPicPr>
          <p:cNvPr id="47" name="Picture 46" descr="Equation_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499" y="506300"/>
            <a:ext cx="2402968" cy="418642"/>
          </a:xfrm>
          <a:prstGeom prst="rect">
            <a:avLst/>
          </a:prstGeom>
        </p:spPr>
      </p:pic>
      <p:pic>
        <p:nvPicPr>
          <p:cNvPr id="48" name="Picture 47" descr="Equation_4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29" y="2484091"/>
            <a:ext cx="2750659" cy="319784"/>
          </a:xfrm>
          <a:prstGeom prst="rect">
            <a:avLst/>
          </a:prstGeom>
        </p:spPr>
      </p:pic>
      <p:pic>
        <p:nvPicPr>
          <p:cNvPr id="49" name="Picture 48" descr="Equation_5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369" y="357037"/>
            <a:ext cx="2739787" cy="401534"/>
          </a:xfrm>
          <a:prstGeom prst="rect">
            <a:avLst/>
          </a:prstGeom>
        </p:spPr>
      </p:pic>
      <p:pic>
        <p:nvPicPr>
          <p:cNvPr id="50" name="Picture 49" descr="Equation_6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951" y="1391147"/>
            <a:ext cx="2330739" cy="731772"/>
          </a:xfrm>
          <a:prstGeom prst="rect">
            <a:avLst/>
          </a:prstGeom>
        </p:spPr>
      </p:pic>
      <p:pic>
        <p:nvPicPr>
          <p:cNvPr id="69" name="Picture 68" descr="Equation_7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548" y="1984209"/>
            <a:ext cx="2462541" cy="292376"/>
          </a:xfrm>
          <a:prstGeom prst="rect">
            <a:avLst/>
          </a:prstGeom>
        </p:spPr>
      </p:pic>
      <p:pic>
        <p:nvPicPr>
          <p:cNvPr id="70" name="Picture 69" descr="Equation_8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646" y="1152276"/>
            <a:ext cx="2286021" cy="449524"/>
          </a:xfrm>
          <a:prstGeom prst="rect">
            <a:avLst/>
          </a:prstGeom>
        </p:spPr>
      </p:pic>
      <p:pic>
        <p:nvPicPr>
          <p:cNvPr id="72" name="Picture 71" descr="Equation_9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721" y="837939"/>
            <a:ext cx="2723771" cy="8807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87" y="3191434"/>
            <a:ext cx="5184739" cy="5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67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chnology+People=2 lin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35594" y="2944633"/>
            <a:ext cx="5205197" cy="1015886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7AC9"/>
                </a:solidFill>
              </a:defRPr>
            </a:lvl1pPr>
            <a:lvl2pPr marL="388937" indent="0">
              <a:buNone/>
              <a:defRPr b="1">
                <a:solidFill>
                  <a:srgbClr val="007AC9"/>
                </a:solidFill>
              </a:defRPr>
            </a:lvl2pPr>
            <a:lvl3pPr marL="698500" indent="0">
              <a:buNone/>
              <a:defRPr b="1">
                <a:solidFill>
                  <a:srgbClr val="007AC9"/>
                </a:solidFill>
              </a:defRPr>
            </a:lvl3pPr>
            <a:lvl4pPr marL="1023938" indent="0">
              <a:buNone/>
              <a:defRPr b="1">
                <a:solidFill>
                  <a:srgbClr val="007AC9"/>
                </a:solidFill>
              </a:defRPr>
            </a:lvl4pPr>
            <a:lvl5pPr marL="1349375" indent="0">
              <a:buNone/>
              <a:defRPr b="1">
                <a:solidFill>
                  <a:srgbClr val="007AC9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39853" y="36312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189" y="3191434"/>
            <a:ext cx="5184739" cy="500064"/>
          </a:xfrm>
          <a:prstGeom prst="rect">
            <a:avLst/>
          </a:prstGeom>
        </p:spPr>
      </p:pic>
      <p:pic>
        <p:nvPicPr>
          <p:cNvPr id="25" name="Picture 24" descr="Equation_1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39" y="4243521"/>
            <a:ext cx="2412007" cy="269108"/>
          </a:xfrm>
          <a:prstGeom prst="rect">
            <a:avLst/>
          </a:prstGeom>
        </p:spPr>
      </p:pic>
      <p:pic>
        <p:nvPicPr>
          <p:cNvPr id="26" name="Picture 25" descr="Equation_1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20" y="5672667"/>
            <a:ext cx="1215227" cy="318380"/>
          </a:xfrm>
          <a:prstGeom prst="rect">
            <a:avLst/>
          </a:prstGeom>
        </p:spPr>
      </p:pic>
      <p:pic>
        <p:nvPicPr>
          <p:cNvPr id="29" name="Picture 28" descr="Equation_1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776" y="4193079"/>
            <a:ext cx="1556309" cy="759923"/>
          </a:xfrm>
          <a:prstGeom prst="rect">
            <a:avLst/>
          </a:prstGeom>
        </p:spPr>
      </p:pic>
      <p:pic>
        <p:nvPicPr>
          <p:cNvPr id="30" name="Picture 29" descr="Equation_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179" y="4994608"/>
            <a:ext cx="2442712" cy="306956"/>
          </a:xfrm>
          <a:prstGeom prst="rect">
            <a:avLst/>
          </a:prstGeom>
        </p:spPr>
      </p:pic>
      <p:pic>
        <p:nvPicPr>
          <p:cNvPr id="31" name="Picture 30" descr="Equation_1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407" y="5698068"/>
            <a:ext cx="3382325" cy="334289"/>
          </a:xfrm>
          <a:prstGeom prst="rect">
            <a:avLst/>
          </a:prstGeom>
        </p:spPr>
      </p:pic>
      <p:pic>
        <p:nvPicPr>
          <p:cNvPr id="32" name="Picture 31" descr="Equation_3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657" y="4959767"/>
            <a:ext cx="2402968" cy="418642"/>
          </a:xfrm>
          <a:prstGeom prst="rect">
            <a:avLst/>
          </a:prstGeom>
        </p:spPr>
      </p:pic>
      <p:pic>
        <p:nvPicPr>
          <p:cNvPr id="33" name="Picture 32" descr="Equation_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592" y="5741337"/>
            <a:ext cx="2543365" cy="250116"/>
          </a:xfrm>
          <a:prstGeom prst="rect">
            <a:avLst/>
          </a:prstGeom>
        </p:spPr>
      </p:pic>
      <p:pic>
        <p:nvPicPr>
          <p:cNvPr id="34" name="Picture 33" descr="Equation_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594" y="4191855"/>
            <a:ext cx="2401117" cy="351900"/>
          </a:xfrm>
          <a:prstGeom prst="rect">
            <a:avLst/>
          </a:prstGeom>
        </p:spPr>
      </p:pic>
      <p:pic>
        <p:nvPicPr>
          <p:cNvPr id="35" name="Picture 34" descr="Equation_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259" y="2583270"/>
            <a:ext cx="2543365" cy="250116"/>
          </a:xfrm>
          <a:prstGeom prst="rect">
            <a:avLst/>
          </a:prstGeom>
        </p:spPr>
      </p:pic>
      <p:pic>
        <p:nvPicPr>
          <p:cNvPr id="50" name="Picture 49" descr="Equation_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6" y="405675"/>
            <a:ext cx="2442712" cy="306956"/>
          </a:xfrm>
          <a:prstGeom prst="rect">
            <a:avLst/>
          </a:prstGeom>
        </p:spPr>
      </p:pic>
      <p:pic>
        <p:nvPicPr>
          <p:cNvPr id="51" name="Picture 50" descr="Equation_3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499" y="506300"/>
            <a:ext cx="2402968" cy="418642"/>
          </a:xfrm>
          <a:prstGeom prst="rect">
            <a:avLst/>
          </a:prstGeom>
        </p:spPr>
      </p:pic>
      <p:pic>
        <p:nvPicPr>
          <p:cNvPr id="52" name="Picture 51" descr="Equation_4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29" y="2484091"/>
            <a:ext cx="2750659" cy="319784"/>
          </a:xfrm>
          <a:prstGeom prst="rect">
            <a:avLst/>
          </a:prstGeom>
        </p:spPr>
      </p:pic>
      <p:pic>
        <p:nvPicPr>
          <p:cNvPr id="53" name="Picture 52" descr="Equation_5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369" y="357037"/>
            <a:ext cx="2739787" cy="401534"/>
          </a:xfrm>
          <a:prstGeom prst="rect">
            <a:avLst/>
          </a:prstGeom>
        </p:spPr>
      </p:pic>
      <p:pic>
        <p:nvPicPr>
          <p:cNvPr id="54" name="Picture 53" descr="Equation_6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951" y="1391147"/>
            <a:ext cx="2330739" cy="731772"/>
          </a:xfrm>
          <a:prstGeom prst="rect">
            <a:avLst/>
          </a:prstGeom>
        </p:spPr>
      </p:pic>
      <p:pic>
        <p:nvPicPr>
          <p:cNvPr id="55" name="Picture 54" descr="Equation_7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548" y="1984209"/>
            <a:ext cx="2462541" cy="292376"/>
          </a:xfrm>
          <a:prstGeom prst="rect">
            <a:avLst/>
          </a:prstGeom>
        </p:spPr>
      </p:pic>
      <p:pic>
        <p:nvPicPr>
          <p:cNvPr id="56" name="Picture 55" descr="Equation_8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646" y="1152276"/>
            <a:ext cx="2286021" cy="449524"/>
          </a:xfrm>
          <a:prstGeom prst="rect">
            <a:avLst/>
          </a:prstGeom>
        </p:spPr>
      </p:pic>
      <p:pic>
        <p:nvPicPr>
          <p:cNvPr id="57" name="Picture 56" descr="Equation_9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721" y="837939"/>
            <a:ext cx="2723771" cy="88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4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F+B r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L_20120803_ecolab_fb_outlined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4733"/>
            <a:ext cx="3428060" cy="59605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97481" y="1117603"/>
            <a:ext cx="9159051" cy="45719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7480" y="235481"/>
            <a:ext cx="8786519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897481" y="1527175"/>
            <a:ext cx="8926219" cy="464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21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Nalco r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97481" y="1117603"/>
            <a:ext cx="9159051" cy="45719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7480" y="235481"/>
            <a:ext cx="8786519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897481" y="1527175"/>
            <a:ext cx="8926219" cy="464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L_20120711_eco_hospital_0378_NV_outlined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4" y="220135"/>
            <a:ext cx="3107227" cy="59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47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Institutional r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97481" y="1117603"/>
            <a:ext cx="9159051" cy="45719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7480" y="235481"/>
            <a:ext cx="8786519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897481" y="1527175"/>
            <a:ext cx="8926219" cy="464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ssociate-photos-014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75" r="15132"/>
          <a:stretch/>
        </p:blipFill>
        <p:spPr>
          <a:xfrm>
            <a:off x="-188731" y="-24900"/>
            <a:ext cx="354153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51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5481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753" y="1117602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907646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hoto/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5481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753" y="1117602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146758" y="1161858"/>
            <a:ext cx="11892172" cy="505273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43290" y="2647244"/>
            <a:ext cx="8207021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>
                <a:solidFill>
                  <a:schemeClr val="bg1"/>
                </a:solidFill>
              </a:rPr>
              <a:t>1 photo or graphic/no text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 or graphic on top of the gray box</a:t>
            </a:r>
          </a:p>
        </p:txBody>
      </p:sp>
    </p:spTree>
    <p:extLst>
      <p:ext uri="{BB962C8B-B14F-4D97-AF65-F5344CB8AC3E}">
        <p14:creationId xmlns:p14="http://schemas.microsoft.com/office/powerpoint/2010/main" val="1991741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photo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5481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527175"/>
            <a:ext cx="6272389" cy="464502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753" y="1117602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7032978" y="1161858"/>
            <a:ext cx="5005951" cy="505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45864" y="2647244"/>
            <a:ext cx="4775205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>
                <a:solidFill>
                  <a:schemeClr val="bg1"/>
                </a:solidFill>
              </a:rPr>
              <a:t>1 photo with text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 on top of the gray box</a:t>
            </a:r>
          </a:p>
        </p:txBody>
      </p:sp>
    </p:spTree>
    <p:extLst>
      <p:ext uri="{BB962C8B-B14F-4D97-AF65-F5344CB8AC3E}">
        <p14:creationId xmlns:p14="http://schemas.microsoft.com/office/powerpoint/2010/main" val="2310638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photos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5481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46" y="4292600"/>
            <a:ext cx="5617633" cy="1778000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-228600">
              <a:buFont typeface="Arial"/>
              <a:buChar char="•"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753" y="1117602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46755" y="1170326"/>
            <a:ext cx="5913120" cy="29360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6711" y="1825977"/>
            <a:ext cx="5181600" cy="2000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>
                <a:solidFill>
                  <a:schemeClr val="bg1"/>
                </a:solidFill>
              </a:rPr>
              <a:t>2 photos with text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29869" y="1170326"/>
            <a:ext cx="5903185" cy="29360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69568" y="4292600"/>
            <a:ext cx="5617633" cy="1778000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-228600">
              <a:buFont typeface="Arial"/>
              <a:buChar char="•"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339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06B6-D86E-4D5A-B8BD-8B68B7F2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6EFCB-0D4A-4FE2-AC97-00FAB6A5E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85B54-A4A0-47B9-BD8D-B7E06F92F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6A7EE-C508-4F68-9240-9BDE4B067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ABA-9F46-40C9-AC21-EAAEF41DD4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07FC2-9B72-4031-A895-AC766B66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3589F-1D46-423D-A9FD-93890152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D4F-6699-4FC3-9C5F-429D1AC0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50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photos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5481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46" y="4639733"/>
            <a:ext cx="5617633" cy="1524000"/>
          </a:xfrm>
        </p:spPr>
        <p:txBody>
          <a:bodyPr/>
          <a:lstStyle>
            <a:lvl1pPr marL="0" indent="0">
              <a:buNone/>
              <a:defRPr sz="1800"/>
            </a:lvl1pPr>
            <a:lvl2pPr marL="228600" indent="-228600">
              <a:buFont typeface="Arial"/>
              <a:buChar char="•"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753" y="1117602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69568" y="4639733"/>
            <a:ext cx="5617633" cy="1524000"/>
          </a:xfrm>
        </p:spPr>
        <p:txBody>
          <a:bodyPr/>
          <a:lstStyle>
            <a:lvl1pPr marL="0" indent="0">
              <a:buNone/>
              <a:defRPr sz="1800"/>
            </a:lvl1pPr>
            <a:lvl2pPr marL="228600" indent="-228600">
              <a:buFont typeface="Arial"/>
              <a:buChar char="•"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6755" y="1168401"/>
            <a:ext cx="5913120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96711" y="1267178"/>
            <a:ext cx="5181600" cy="1433690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>
                <a:solidFill>
                  <a:schemeClr val="bg1"/>
                </a:solidFill>
              </a:rPr>
              <a:t>4 photos with text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29869" y="1168401"/>
            <a:ext cx="5903185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146755" y="2836335"/>
            <a:ext cx="5913120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>
            <a:off x="6129869" y="2836335"/>
            <a:ext cx="5903185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25276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itled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5481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753" y="1117602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/>
        </p:nvSpPr>
        <p:spPr>
          <a:xfrm>
            <a:off x="167399" y="1665911"/>
            <a:ext cx="2903740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/>
        </p:nvSpPr>
        <p:spPr>
          <a:xfrm>
            <a:off x="3159670" y="1662100"/>
            <a:ext cx="2903740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/>
        </p:nvSpPr>
        <p:spPr>
          <a:xfrm>
            <a:off x="6147962" y="1662100"/>
            <a:ext cx="2903740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/>
        </p:nvSpPr>
        <p:spPr>
          <a:xfrm>
            <a:off x="9134882" y="1664372"/>
            <a:ext cx="2903740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Rectangle 22"/>
          <p:cNvSpPr/>
          <p:nvPr/>
        </p:nvSpPr>
        <p:spPr>
          <a:xfrm>
            <a:off x="3154207" y="4427566"/>
            <a:ext cx="2903851" cy="859436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46316" y="4427566"/>
            <a:ext cx="2903851" cy="859436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29744" y="4427566"/>
            <a:ext cx="2896616" cy="859436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9331" y="4427566"/>
            <a:ext cx="2903851" cy="859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636887" y="2647244"/>
            <a:ext cx="8940800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600" dirty="0">
                <a:solidFill>
                  <a:schemeClr val="bg1"/>
                </a:solidFill>
              </a:rPr>
              <a:t>Multiple photos with text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0745" y="4428068"/>
            <a:ext cx="2888544" cy="855132"/>
          </a:xfrm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62301" y="4428068"/>
            <a:ext cx="2888544" cy="855132"/>
          </a:xfrm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53857" y="4428068"/>
            <a:ext cx="2888544" cy="855132"/>
          </a:xfrm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34124" y="4428068"/>
            <a:ext cx="2888544" cy="855132"/>
          </a:xfrm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FOUR</a:t>
            </a:r>
          </a:p>
        </p:txBody>
      </p:sp>
    </p:spTree>
    <p:extLst>
      <p:ext uri="{BB962C8B-B14F-4D97-AF65-F5344CB8AC3E}">
        <p14:creationId xmlns:p14="http://schemas.microsoft.com/office/powerpoint/2010/main" val="3286328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itled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5481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753" y="1117602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636887" y="2647244"/>
            <a:ext cx="8940800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600" dirty="0">
                <a:solidFill>
                  <a:schemeClr val="bg1"/>
                </a:solidFill>
              </a:rPr>
              <a:t>Multiple photos with text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5468" y="1818311"/>
            <a:ext cx="1952976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35466" y="1236134"/>
            <a:ext cx="1950924" cy="58823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4127523" y="1223436"/>
            <a:ext cx="1950924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118246" y="1223436"/>
            <a:ext cx="1950924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8108966" y="1223436"/>
            <a:ext cx="1950924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2126189" y="1223436"/>
            <a:ext cx="1950924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0103841" y="1223436"/>
            <a:ext cx="1950924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29085" y="1818311"/>
            <a:ext cx="1952976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Rectangle 37"/>
          <p:cNvSpPr/>
          <p:nvPr/>
        </p:nvSpPr>
        <p:spPr>
          <a:xfrm>
            <a:off x="4122703" y="1818311"/>
            <a:ext cx="1952976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9" name="Rectangle 38"/>
          <p:cNvSpPr/>
          <p:nvPr/>
        </p:nvSpPr>
        <p:spPr>
          <a:xfrm>
            <a:off x="10103556" y="1818311"/>
            <a:ext cx="1952976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8109937" y="1818311"/>
            <a:ext cx="1952976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6116320" y="1818311"/>
            <a:ext cx="1952976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625597" y="2384778"/>
            <a:ext cx="8940800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600" dirty="0">
                <a:solidFill>
                  <a:schemeClr val="bg1"/>
                </a:solidFill>
              </a:rPr>
              <a:t>Multiple photos with text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8169" y="1236133"/>
            <a:ext cx="1940276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35013" y="1236133"/>
            <a:ext cx="1940276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121857" y="1236133"/>
            <a:ext cx="1940276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119990" y="1236133"/>
            <a:ext cx="1940276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FOUR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106835" y="1236133"/>
            <a:ext cx="1940276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FIVE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0104969" y="1236133"/>
            <a:ext cx="1940276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SIX</a:t>
            </a:r>
          </a:p>
        </p:txBody>
      </p:sp>
    </p:spTree>
    <p:extLst>
      <p:ext uri="{BB962C8B-B14F-4D97-AF65-F5344CB8AC3E}">
        <p14:creationId xmlns:p14="http://schemas.microsoft.com/office/powerpoint/2010/main" val="495826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5480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1527175"/>
            <a:ext cx="5588000" cy="46450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5700" y="1527175"/>
            <a:ext cx="5588000" cy="46450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6753" y="1117602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11600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6753" y="1117602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35480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18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Diagram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6757" y="2641601"/>
            <a:ext cx="11909777" cy="3564466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33" y="228602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49956" y="1374776"/>
            <a:ext cx="11473744" cy="4645025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noProof="0"/>
              <a:t>Click icon to add SmartArt graphic</a:t>
            </a:r>
            <a:endParaRPr lang="en-US" noProof="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6753" y="1117602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996430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5481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753" y="1117602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84103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681"/>
            <a:ext cx="11379200" cy="7588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7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3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C25B-37E2-486F-A350-B31C1BF5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6AC84-97F0-43EC-879F-34AF5F0D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C68AF-98BD-4E23-99A6-5755BCDC5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8134-66F3-4EB1-8E2A-93CB9F3C4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C142D3-7747-417E-BB99-CF37AC981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FA945F-D82F-4D3D-9507-D119ECFBF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ABA-9F46-40C9-AC21-EAAEF41DD4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32F80A-86E4-41BF-B2DC-F33EA334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9C888A-3938-4780-9950-DF101A65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D4F-6699-4FC3-9C5F-429D1AC0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9F2C3-2560-4740-AB8C-E002180D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14C4A8-0433-4DDA-B324-59ABAFC5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ABA-9F46-40C9-AC21-EAAEF41DD4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EE258-0537-4B99-9F64-D5B8F12A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ECFD7-D4EA-4693-BD25-A09244B4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D4F-6699-4FC3-9C5F-429D1AC0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DF3171-B0E9-48C2-B510-402E2C1D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ABA-9F46-40C9-AC21-EAAEF41DD4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AFDB1D-5A81-41CC-925A-43A95862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E8AEE-9A3D-476B-85D8-C4149420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D4F-6699-4FC3-9C5F-429D1AC0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90847-976A-450A-93C3-559A799C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CF29-5710-4E32-929B-B972E080D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3DFD7-AD15-4794-879D-5DF0246FC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8AC99-09BC-47D4-971C-3308DF55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ABA-9F46-40C9-AC21-EAAEF41DD4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C4A17-0A7F-4EDB-9567-A7698E66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CC278-23A5-4105-8FC0-8CE035D4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D4F-6699-4FC3-9C5F-429D1AC0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B667-BC88-4428-875A-62C9CB0A1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5599E-3E16-4077-9FC5-77B235971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4E4D1-B8BD-4717-AB87-F24FBD9BF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1B042-19B3-4203-93E2-DDD3B0C0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ABA-9F46-40C9-AC21-EAAEF41DD4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C4FEB-F6D8-4E37-8283-0FA500A6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13F09-87A9-4D75-A054-DF6D92C5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D4F-6699-4FC3-9C5F-429D1AC0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5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D33908-F169-4C9D-AD4C-513001D3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D060B-F78D-4B42-B218-5EFF91B62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D2957-1CF6-4957-B44A-3E272DCEA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5DABA-9F46-40C9-AC21-EAAEF41DD4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AF64-E1C1-4F77-89BD-7032914A7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EC1A5-1245-4933-B7D4-4325CB3FB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0D4F-6699-4FC3-9C5F-429D1AC0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2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3233" y="421738"/>
            <a:ext cx="11370779" cy="9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233" y="1412875"/>
            <a:ext cx="11370779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1893" y="6539890"/>
            <a:ext cx="54845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535658"/>
                </a:solidFill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8424" y="6539890"/>
            <a:ext cx="9323619" cy="1800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r">
              <a:defRPr sz="800">
                <a:solidFill>
                  <a:srgbClr val="535658"/>
                </a:solidFill>
              </a:defRPr>
            </a:lvl1pPr>
          </a:lstStyle>
          <a:p>
            <a:r>
              <a:rPr lang="en-GB"/>
              <a:t>Insert footer here</a:t>
            </a:r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409741" y="6430994"/>
            <a:ext cx="530852" cy="239265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rgbClr val="1924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258546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cap="none" baseline="0">
          <a:solidFill>
            <a:srgbClr val="1924A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85">
          <a:solidFill>
            <a:srgbClr val="414B56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85">
          <a:solidFill>
            <a:srgbClr val="414B56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85">
          <a:solidFill>
            <a:srgbClr val="414B56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85">
          <a:solidFill>
            <a:srgbClr val="414B56"/>
          </a:solidFill>
          <a:latin typeface="Calibri" pitchFamily="34" charset="0"/>
          <a:cs typeface="Arial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2585">
          <a:solidFill>
            <a:srgbClr val="414B56"/>
          </a:solidFill>
          <a:latin typeface="Calibri" pitchFamily="34" charset="0"/>
          <a:cs typeface="Arial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2585">
          <a:solidFill>
            <a:srgbClr val="414B56"/>
          </a:solidFill>
          <a:latin typeface="Calibri" pitchFamily="34" charset="0"/>
          <a:cs typeface="Arial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2585">
          <a:solidFill>
            <a:srgbClr val="414B56"/>
          </a:solidFill>
          <a:latin typeface="Calibri" pitchFamily="34" charset="0"/>
          <a:cs typeface="Arial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2585">
          <a:solidFill>
            <a:srgbClr val="414B56"/>
          </a:solidFill>
          <a:latin typeface="Calibri" pitchFamily="34" charset="0"/>
          <a:cs typeface="Arial" charset="0"/>
        </a:defRPr>
      </a:lvl9pPr>
    </p:titleStyle>
    <p:bodyStyle>
      <a:lvl1pPr marL="0" indent="0" algn="l" rtl="0" eaLnBrk="0" fontAlgn="base" hangingPunct="0">
        <a:lnSpc>
          <a:spcPct val="110000"/>
        </a:lnSpc>
        <a:spcBef>
          <a:spcPts val="0"/>
        </a:spcBef>
        <a:spcAft>
          <a:spcPts val="1000"/>
        </a:spcAft>
        <a:buNone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rtl="0" eaLnBrk="0" fontAlgn="base" hangingPunct="0">
        <a:lnSpc>
          <a:spcPct val="110000"/>
        </a:lnSpc>
        <a:spcBef>
          <a:spcPts val="0"/>
        </a:spcBef>
        <a:spcAft>
          <a:spcPts val="1000"/>
        </a:spcAft>
        <a:buClr>
          <a:srgbClr val="535658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33400" indent="-266700" algn="l" rtl="0" eaLnBrk="0" fontAlgn="base" hangingPunct="0">
        <a:lnSpc>
          <a:spcPct val="110000"/>
        </a:lnSpc>
        <a:spcBef>
          <a:spcPts val="0"/>
        </a:spcBef>
        <a:spcAft>
          <a:spcPts val="1000"/>
        </a:spcAft>
        <a:buClr>
          <a:srgbClr val="535658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812800" indent="-279400" algn="l" rtl="0" eaLnBrk="0" fontAlgn="base" hangingPunct="0">
        <a:lnSpc>
          <a:spcPct val="110000"/>
        </a:lnSpc>
        <a:spcBef>
          <a:spcPts val="0"/>
        </a:spcBef>
        <a:spcAft>
          <a:spcPts val="1000"/>
        </a:spcAft>
        <a:buClr>
          <a:srgbClr val="535658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1079500" indent="-266700" algn="l" rtl="0" eaLnBrk="0" fontAlgn="base" hangingPunct="0">
        <a:lnSpc>
          <a:spcPct val="110000"/>
        </a:lnSpc>
        <a:spcBef>
          <a:spcPts val="0"/>
        </a:spcBef>
        <a:spcAft>
          <a:spcPts val="1000"/>
        </a:spcAft>
        <a:buClr>
          <a:srgbClr val="535658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55">
          <p15:clr>
            <a:srgbClr val="F26B43"/>
          </p15:clr>
        </p15:guide>
        <p15:guide id="5" pos="257">
          <p15:clr>
            <a:srgbClr val="F26B43"/>
          </p15:clr>
        </p15:guide>
        <p15:guide id="6" pos="5118">
          <p15:clr>
            <a:srgbClr val="F26B43"/>
          </p15:clr>
        </p15:guide>
        <p15:guide id="8" pos="2559">
          <p15:clr>
            <a:srgbClr val="F26B43"/>
          </p15:clr>
        </p15:guide>
        <p15:guide id="9" pos="3840">
          <p15:clr>
            <a:srgbClr val="F26B43"/>
          </p15:clr>
        </p15:guide>
        <p15:guide id="12" orient="horz" pos="952">
          <p15:clr>
            <a:srgbClr val="F26B43"/>
          </p15:clr>
        </p15:guide>
        <p15:guide id="13" orient="horz" pos="4201">
          <p15:clr>
            <a:srgbClr val="F26B43"/>
          </p15:clr>
        </p15:guide>
        <p15:guide id="14" orient="horz" pos="3974">
          <p15:clr>
            <a:srgbClr val="F26B43"/>
          </p15:clr>
        </p15:guide>
        <p15:guide id="15" pos="742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35480"/>
            <a:ext cx="11379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0" rIns="102413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527175"/>
            <a:ext cx="113792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colab_Logo_4c_revised.gif"/>
          <p:cNvPicPr>
            <a:picLocks noChangeAspect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370417" y="6357458"/>
            <a:ext cx="2011539" cy="2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56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7AC9"/>
          </a:solidFill>
          <a:latin typeface="+mj-lt"/>
          <a:ea typeface="+mj-ea"/>
          <a:cs typeface="+mj-cs"/>
        </a:defRPr>
      </a:lvl1pPr>
      <a:lvl2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2pPr>
      <a:lvl3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3pPr>
      <a:lvl4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4pPr>
      <a:lvl5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5pPr>
      <a:lvl6pPr marL="4572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6pPr>
      <a:lvl7pPr marL="9144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7pPr>
      <a:lvl8pPr marL="13716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8pPr>
      <a:lvl9pPr marL="18288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60350" indent="-260350" algn="l" defTabSz="1023938" rtl="0" eaLnBrk="1" fontAlgn="base" hangingPunct="1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2400">
          <a:solidFill>
            <a:srgbClr val="4D4F53"/>
          </a:solidFill>
          <a:latin typeface="+mn-lt"/>
          <a:ea typeface="+mn-ea"/>
          <a:cs typeface="+mn-cs"/>
        </a:defRPr>
      </a:lvl1pPr>
      <a:lvl2pPr marL="568325" indent="-179388" algn="l" defTabSz="1023938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2pPr>
      <a:lvl3pPr marL="895350" indent="-196850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1700">
          <a:solidFill>
            <a:srgbClr val="4D4F53"/>
          </a:solidFill>
          <a:latin typeface="+mn-lt"/>
          <a:ea typeface="+mn-ea"/>
        </a:defRPr>
      </a:lvl3pPr>
      <a:lvl4pPr marL="1220788" indent="-196850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4pPr>
      <a:lvl5pPr marL="15446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5pPr>
      <a:lvl6pPr marL="20018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6pPr>
      <a:lvl7pPr marL="24590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7pPr>
      <a:lvl8pPr marL="29162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8pPr>
      <a:lvl9pPr marL="33734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F42F6F-FDA2-4441-805F-CF30FBC99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AE1D13-7A77-4B9F-8542-850C4E72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159" y="4363655"/>
            <a:ext cx="5295879" cy="184702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b="1" dirty="0">
                <a:solidFill>
                  <a:schemeClr val="tx2"/>
                </a:solidFill>
              </a:rPr>
              <a:t>Bruno’s personal experience in big pharma (1 of 3)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226A8C-7793-4AE1-93F3-C51E771AB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8099" y="0"/>
            <a:ext cx="3743596" cy="3921836"/>
            <a:chOff x="8310716" y="0"/>
            <a:chExt cx="3878237" cy="406288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3835AF5-9945-4DCC-B810-B2A76714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10716" y="1"/>
              <a:ext cx="3878236" cy="4062887"/>
            </a:xfrm>
            <a:custGeom>
              <a:avLst/>
              <a:gdLst>
                <a:gd name="connsiteX0" fmla="*/ 458236 w 3878236"/>
                <a:gd name="connsiteY0" fmla="*/ 0 h 4062887"/>
                <a:gd name="connsiteX1" fmla="*/ 626135 w 3878236"/>
                <a:gd name="connsiteY1" fmla="*/ 0 h 4062887"/>
                <a:gd name="connsiteX2" fmla="*/ 541802 w 3878236"/>
                <a:gd name="connsiteY2" fmla="*/ 96785 h 4062887"/>
                <a:gd name="connsiteX3" fmla="*/ 393588 w 3878236"/>
                <a:gd name="connsiteY3" fmla="*/ 301059 h 4062887"/>
                <a:gd name="connsiteX4" fmla="*/ 267407 w 3878236"/>
                <a:gd name="connsiteY4" fmla="*/ 519085 h 4062887"/>
                <a:gd name="connsiteX5" fmla="*/ 239453 w 3878236"/>
                <a:gd name="connsiteY5" fmla="*/ 575472 h 4062887"/>
                <a:gd name="connsiteX6" fmla="*/ 225864 w 3878236"/>
                <a:gd name="connsiteY6" fmla="*/ 603893 h 4062887"/>
                <a:gd name="connsiteX7" fmla="*/ 212955 w 3878236"/>
                <a:gd name="connsiteY7" fmla="*/ 632590 h 4062887"/>
                <a:gd name="connsiteX8" fmla="*/ 188301 w 3878236"/>
                <a:gd name="connsiteY8" fmla="*/ 690444 h 4062887"/>
                <a:gd name="connsiteX9" fmla="*/ 165201 w 3878236"/>
                <a:gd name="connsiteY9" fmla="*/ 748939 h 4062887"/>
                <a:gd name="connsiteX10" fmla="*/ 90074 w 3878236"/>
                <a:gd name="connsiteY10" fmla="*/ 988511 h 4062887"/>
                <a:gd name="connsiteX11" fmla="*/ 29119 w 3878236"/>
                <a:gd name="connsiteY11" fmla="*/ 1484891 h 4062887"/>
                <a:gd name="connsiteX12" fmla="*/ 54743 w 3878236"/>
                <a:gd name="connsiteY12" fmla="*/ 1732714 h 4062887"/>
                <a:gd name="connsiteX13" fmla="*/ 132976 w 3878236"/>
                <a:gd name="connsiteY13" fmla="*/ 1969719 h 4062887"/>
                <a:gd name="connsiteX14" fmla="*/ 159959 w 3878236"/>
                <a:gd name="connsiteY14" fmla="*/ 2026381 h 4062887"/>
                <a:gd name="connsiteX15" fmla="*/ 189951 w 3878236"/>
                <a:gd name="connsiteY15" fmla="*/ 2081758 h 4062887"/>
                <a:gd name="connsiteX16" fmla="*/ 256439 w 3878236"/>
                <a:gd name="connsiteY16" fmla="*/ 2189121 h 4062887"/>
                <a:gd name="connsiteX17" fmla="*/ 329818 w 3878236"/>
                <a:gd name="connsiteY17" fmla="*/ 2292816 h 4062887"/>
                <a:gd name="connsiteX18" fmla="*/ 408438 w 3878236"/>
                <a:gd name="connsiteY18" fmla="*/ 2393577 h 4062887"/>
                <a:gd name="connsiteX19" fmla="*/ 572086 w 3878236"/>
                <a:gd name="connsiteY19" fmla="*/ 2592900 h 4062887"/>
                <a:gd name="connsiteX20" fmla="*/ 653909 w 3878236"/>
                <a:gd name="connsiteY20" fmla="*/ 2693936 h 4062887"/>
                <a:gd name="connsiteX21" fmla="*/ 733500 w 3878236"/>
                <a:gd name="connsiteY21" fmla="*/ 2796256 h 4062887"/>
                <a:gd name="connsiteX22" fmla="*/ 813091 w 3878236"/>
                <a:gd name="connsiteY22" fmla="*/ 2895093 h 4062887"/>
                <a:gd name="connsiteX23" fmla="*/ 896273 w 3878236"/>
                <a:gd name="connsiteY23" fmla="*/ 2990536 h 4062887"/>
                <a:gd name="connsiteX24" fmla="*/ 1072636 w 3878236"/>
                <a:gd name="connsiteY24" fmla="*/ 3170513 h 4062887"/>
                <a:gd name="connsiteX25" fmla="*/ 1468747 w 3878236"/>
                <a:gd name="connsiteY25" fmla="*/ 3470964 h 4062887"/>
                <a:gd name="connsiteX26" fmla="*/ 1687720 w 3878236"/>
                <a:gd name="connsiteY26" fmla="*/ 3583919 h 4062887"/>
                <a:gd name="connsiteX27" fmla="*/ 1918825 w 3878236"/>
                <a:gd name="connsiteY27" fmla="*/ 3669278 h 4062887"/>
                <a:gd name="connsiteX28" fmla="*/ 2159540 w 3878236"/>
                <a:gd name="connsiteY28" fmla="*/ 3728230 h 4062887"/>
                <a:gd name="connsiteX29" fmla="*/ 2407729 w 3878236"/>
                <a:gd name="connsiteY29" fmla="*/ 3761238 h 4062887"/>
                <a:gd name="connsiteX30" fmla="*/ 2660479 w 3878236"/>
                <a:gd name="connsiteY30" fmla="*/ 3771598 h 4062887"/>
                <a:gd name="connsiteX31" fmla="*/ 2723278 w 3878236"/>
                <a:gd name="connsiteY31" fmla="*/ 3771139 h 4062887"/>
                <a:gd name="connsiteX32" fmla="*/ 2754047 w 3878236"/>
                <a:gd name="connsiteY32" fmla="*/ 3770406 h 4062887"/>
                <a:gd name="connsiteX33" fmla="*/ 2784719 w 3878236"/>
                <a:gd name="connsiteY33" fmla="*/ 3768938 h 4062887"/>
                <a:gd name="connsiteX34" fmla="*/ 2906629 w 3878236"/>
                <a:gd name="connsiteY34" fmla="*/ 3758853 h 4062887"/>
                <a:gd name="connsiteX35" fmla="*/ 3376896 w 3878236"/>
                <a:gd name="connsiteY35" fmla="*/ 3638838 h 4062887"/>
                <a:gd name="connsiteX36" fmla="*/ 3599460 w 3878236"/>
                <a:gd name="connsiteY36" fmla="*/ 3534685 h 4062887"/>
                <a:gd name="connsiteX37" fmla="*/ 3814356 w 3878236"/>
                <a:gd name="connsiteY37" fmla="*/ 3407976 h 4062887"/>
                <a:gd name="connsiteX38" fmla="*/ 3878236 w 3878236"/>
                <a:gd name="connsiteY38" fmla="*/ 3364122 h 4062887"/>
                <a:gd name="connsiteX39" fmla="*/ 3878236 w 3878236"/>
                <a:gd name="connsiteY39" fmla="*/ 3711785 h 4062887"/>
                <a:gd name="connsiteX40" fmla="*/ 3754080 w 3878236"/>
                <a:gd name="connsiteY40" fmla="*/ 3788192 h 4062887"/>
                <a:gd name="connsiteX41" fmla="*/ 3499971 w 3878236"/>
                <a:gd name="connsiteY41" fmla="*/ 3910041 h 4062887"/>
                <a:gd name="connsiteX42" fmla="*/ 2943222 w 3878236"/>
                <a:gd name="connsiteY42" fmla="*/ 4051144 h 4062887"/>
                <a:gd name="connsiteX43" fmla="*/ 2799278 w 3878236"/>
                <a:gd name="connsiteY43" fmla="*/ 4061321 h 4062887"/>
                <a:gd name="connsiteX44" fmla="*/ 2763268 w 3878236"/>
                <a:gd name="connsiteY44" fmla="*/ 4062604 h 4062887"/>
                <a:gd name="connsiteX45" fmla="*/ 2727355 w 3878236"/>
                <a:gd name="connsiteY45" fmla="*/ 4062788 h 4062887"/>
                <a:gd name="connsiteX46" fmla="*/ 2656790 w 3878236"/>
                <a:gd name="connsiteY46" fmla="*/ 4061963 h 4062887"/>
                <a:gd name="connsiteX47" fmla="*/ 2516924 w 3878236"/>
                <a:gd name="connsiteY47" fmla="*/ 4056461 h 4062887"/>
                <a:gd name="connsiteX48" fmla="*/ 2376959 w 3878236"/>
                <a:gd name="connsiteY48" fmla="*/ 4043809 h 4062887"/>
                <a:gd name="connsiteX49" fmla="*/ 2098196 w 3878236"/>
                <a:gd name="connsiteY49" fmla="*/ 3998700 h 4062887"/>
                <a:gd name="connsiteX50" fmla="*/ 1825645 w 3878236"/>
                <a:gd name="connsiteY50" fmla="*/ 3920860 h 4062887"/>
                <a:gd name="connsiteX51" fmla="*/ 1566586 w 3878236"/>
                <a:gd name="connsiteY51" fmla="*/ 3807996 h 4062887"/>
                <a:gd name="connsiteX52" fmla="*/ 1328784 w 3878236"/>
                <a:gd name="connsiteY52" fmla="*/ 3661117 h 4062887"/>
                <a:gd name="connsiteX53" fmla="*/ 930925 w 3878236"/>
                <a:gd name="connsiteY53" fmla="*/ 3291079 h 4062887"/>
                <a:gd name="connsiteX54" fmla="*/ 769122 w 3878236"/>
                <a:gd name="connsiteY54" fmla="*/ 3081303 h 4062887"/>
                <a:gd name="connsiteX55" fmla="*/ 626149 w 3878236"/>
                <a:gd name="connsiteY55" fmla="*/ 2862544 h 4062887"/>
                <a:gd name="connsiteX56" fmla="*/ 559467 w 3878236"/>
                <a:gd name="connsiteY56" fmla="*/ 2753990 h 4062887"/>
                <a:gd name="connsiteX57" fmla="*/ 490165 w 3878236"/>
                <a:gd name="connsiteY57" fmla="*/ 2647269 h 4062887"/>
                <a:gd name="connsiteX58" fmla="*/ 345542 w 3878236"/>
                <a:gd name="connsiteY58" fmla="*/ 2434743 h 4062887"/>
                <a:gd name="connsiteX59" fmla="*/ 274784 w 3878236"/>
                <a:gd name="connsiteY59" fmla="*/ 2326648 h 4062887"/>
                <a:gd name="connsiteX60" fmla="*/ 207422 w 3878236"/>
                <a:gd name="connsiteY60" fmla="*/ 2216167 h 4062887"/>
                <a:gd name="connsiteX61" fmla="*/ 93956 w 3878236"/>
                <a:gd name="connsiteY61" fmla="*/ 1984388 h 4062887"/>
                <a:gd name="connsiteX62" fmla="*/ 22422 w 3878236"/>
                <a:gd name="connsiteY62" fmla="*/ 1738399 h 4062887"/>
                <a:gd name="connsiteX63" fmla="*/ 0 w 3878236"/>
                <a:gd name="connsiteY63" fmla="*/ 1484891 h 4062887"/>
                <a:gd name="connsiteX64" fmla="*/ 200337 w 3878236"/>
                <a:gd name="connsiteY64" fmla="*/ 491671 h 4062887"/>
                <a:gd name="connsiteX65" fmla="*/ 308076 w 3878236"/>
                <a:gd name="connsiteY65" fmla="*/ 256776 h 4062887"/>
                <a:gd name="connsiteX66" fmla="*/ 437072 w 3878236"/>
                <a:gd name="connsiteY66" fmla="*/ 30498 h 406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878236" h="4062887">
                  <a:moveTo>
                    <a:pt x="458236" y="0"/>
                  </a:moveTo>
                  <a:lnTo>
                    <a:pt x="626135" y="0"/>
                  </a:lnTo>
                  <a:lnTo>
                    <a:pt x="541802" y="96785"/>
                  </a:lnTo>
                  <a:cubicBezTo>
                    <a:pt x="489388" y="162616"/>
                    <a:pt x="439790" y="230737"/>
                    <a:pt x="393588" y="301059"/>
                  </a:cubicBezTo>
                  <a:cubicBezTo>
                    <a:pt x="348163" y="371748"/>
                    <a:pt x="305261" y="444179"/>
                    <a:pt x="267407" y="519085"/>
                  </a:cubicBezTo>
                  <a:cubicBezTo>
                    <a:pt x="257604" y="537697"/>
                    <a:pt x="248480" y="556584"/>
                    <a:pt x="239453" y="575472"/>
                  </a:cubicBezTo>
                  <a:lnTo>
                    <a:pt x="225864" y="603893"/>
                  </a:lnTo>
                  <a:lnTo>
                    <a:pt x="212955" y="632590"/>
                  </a:lnTo>
                  <a:cubicBezTo>
                    <a:pt x="204511" y="651753"/>
                    <a:pt x="195969" y="670915"/>
                    <a:pt x="188301" y="690444"/>
                  </a:cubicBezTo>
                  <a:cubicBezTo>
                    <a:pt x="180633" y="709972"/>
                    <a:pt x="172189" y="729227"/>
                    <a:pt x="165201" y="748939"/>
                  </a:cubicBezTo>
                  <a:cubicBezTo>
                    <a:pt x="135305" y="827237"/>
                    <a:pt x="109971" y="907186"/>
                    <a:pt x="90074" y="988511"/>
                  </a:cubicBezTo>
                  <a:cubicBezTo>
                    <a:pt x="49696" y="1150792"/>
                    <a:pt x="29022" y="1317842"/>
                    <a:pt x="29119" y="1484891"/>
                  </a:cubicBezTo>
                  <a:cubicBezTo>
                    <a:pt x="29604" y="1568141"/>
                    <a:pt x="37855" y="1651207"/>
                    <a:pt x="54743" y="1732714"/>
                  </a:cubicBezTo>
                  <a:cubicBezTo>
                    <a:pt x="72506" y="1814039"/>
                    <a:pt x="98227" y="1893621"/>
                    <a:pt x="132976" y="1969719"/>
                  </a:cubicBezTo>
                  <a:cubicBezTo>
                    <a:pt x="141226" y="1988882"/>
                    <a:pt x="150835" y="2007585"/>
                    <a:pt x="159959" y="2026381"/>
                  </a:cubicBezTo>
                  <a:cubicBezTo>
                    <a:pt x="169860" y="2044901"/>
                    <a:pt x="179274" y="2063604"/>
                    <a:pt x="189951" y="2081758"/>
                  </a:cubicBezTo>
                  <a:cubicBezTo>
                    <a:pt x="210334" y="2118432"/>
                    <a:pt x="233046" y="2154006"/>
                    <a:pt x="256439" y="2189121"/>
                  </a:cubicBezTo>
                  <a:cubicBezTo>
                    <a:pt x="279734" y="2224328"/>
                    <a:pt x="304679" y="2258617"/>
                    <a:pt x="329818" y="2292816"/>
                  </a:cubicBezTo>
                  <a:cubicBezTo>
                    <a:pt x="355345" y="2326740"/>
                    <a:pt x="381844" y="2360204"/>
                    <a:pt x="408438" y="2393577"/>
                  </a:cubicBezTo>
                  <a:cubicBezTo>
                    <a:pt x="461725" y="2460416"/>
                    <a:pt x="517440" y="2525879"/>
                    <a:pt x="572086" y="2592900"/>
                  </a:cubicBezTo>
                  <a:cubicBezTo>
                    <a:pt x="599554" y="2626273"/>
                    <a:pt x="626926" y="2659921"/>
                    <a:pt x="653909" y="2693936"/>
                  </a:cubicBezTo>
                  <a:cubicBezTo>
                    <a:pt x="680796" y="2727676"/>
                    <a:pt x="707487" y="2763525"/>
                    <a:pt x="733500" y="2796256"/>
                  </a:cubicBezTo>
                  <a:cubicBezTo>
                    <a:pt x="759319" y="2829813"/>
                    <a:pt x="786399" y="2862362"/>
                    <a:pt x="813091" y="2895093"/>
                  </a:cubicBezTo>
                  <a:cubicBezTo>
                    <a:pt x="840560" y="2927274"/>
                    <a:pt x="867834" y="2959455"/>
                    <a:pt x="896273" y="2990536"/>
                  </a:cubicBezTo>
                  <a:cubicBezTo>
                    <a:pt x="952764" y="3053066"/>
                    <a:pt x="1011486" y="3113302"/>
                    <a:pt x="1072636" y="3170513"/>
                  </a:cubicBezTo>
                  <a:cubicBezTo>
                    <a:pt x="1195128" y="3284660"/>
                    <a:pt x="1327328" y="3386522"/>
                    <a:pt x="1468747" y="3470964"/>
                  </a:cubicBezTo>
                  <a:cubicBezTo>
                    <a:pt x="1539603" y="3512956"/>
                    <a:pt x="1612303" y="3551463"/>
                    <a:pt x="1687720" y="3583919"/>
                  </a:cubicBezTo>
                  <a:cubicBezTo>
                    <a:pt x="1762652" y="3617292"/>
                    <a:pt x="1840010" y="3645440"/>
                    <a:pt x="1918825" y="3669278"/>
                  </a:cubicBezTo>
                  <a:cubicBezTo>
                    <a:pt x="1997640" y="3693207"/>
                    <a:pt x="2078007" y="3712553"/>
                    <a:pt x="2159540" y="3728230"/>
                  </a:cubicBezTo>
                  <a:cubicBezTo>
                    <a:pt x="2241170" y="3743633"/>
                    <a:pt x="2324158" y="3754177"/>
                    <a:pt x="2407729" y="3761238"/>
                  </a:cubicBezTo>
                  <a:cubicBezTo>
                    <a:pt x="2491299" y="3768389"/>
                    <a:pt x="2575743" y="3771506"/>
                    <a:pt x="2660479" y="3771598"/>
                  </a:cubicBezTo>
                  <a:cubicBezTo>
                    <a:pt x="2681638" y="3771598"/>
                    <a:pt x="2703089" y="3771964"/>
                    <a:pt x="2723278" y="3771139"/>
                  </a:cubicBezTo>
                  <a:lnTo>
                    <a:pt x="2754047" y="3770406"/>
                  </a:lnTo>
                  <a:lnTo>
                    <a:pt x="2784719" y="3768938"/>
                  </a:lnTo>
                  <a:cubicBezTo>
                    <a:pt x="2825582" y="3767197"/>
                    <a:pt x="2866251" y="3763346"/>
                    <a:pt x="2906629" y="3758853"/>
                  </a:cubicBezTo>
                  <a:cubicBezTo>
                    <a:pt x="3068334" y="3740150"/>
                    <a:pt x="3225672" y="3699166"/>
                    <a:pt x="3376896" y="3638838"/>
                  </a:cubicBezTo>
                  <a:cubicBezTo>
                    <a:pt x="3452702" y="3608949"/>
                    <a:pt x="3526664" y="3573467"/>
                    <a:pt x="3599460" y="3534685"/>
                  </a:cubicBezTo>
                  <a:cubicBezTo>
                    <a:pt x="3672354" y="3496085"/>
                    <a:pt x="3743888" y="3453269"/>
                    <a:pt x="3814356" y="3407976"/>
                  </a:cubicBezTo>
                  <a:lnTo>
                    <a:pt x="3878236" y="3364122"/>
                  </a:lnTo>
                  <a:lnTo>
                    <a:pt x="3878236" y="3711785"/>
                  </a:lnTo>
                  <a:lnTo>
                    <a:pt x="3754080" y="3788192"/>
                  </a:lnTo>
                  <a:cubicBezTo>
                    <a:pt x="3672450" y="3832843"/>
                    <a:pt x="3588007" y="3874284"/>
                    <a:pt x="3499971" y="3910041"/>
                  </a:cubicBezTo>
                  <a:cubicBezTo>
                    <a:pt x="3324482" y="3982472"/>
                    <a:pt x="3134920" y="4030882"/>
                    <a:pt x="2943222" y="4051144"/>
                  </a:cubicBezTo>
                  <a:cubicBezTo>
                    <a:pt x="2895272" y="4055911"/>
                    <a:pt x="2847227" y="4059763"/>
                    <a:pt x="2799278" y="4061321"/>
                  </a:cubicBezTo>
                  <a:lnTo>
                    <a:pt x="2763268" y="4062604"/>
                  </a:lnTo>
                  <a:lnTo>
                    <a:pt x="2727355" y="4062788"/>
                  </a:lnTo>
                  <a:cubicBezTo>
                    <a:pt x="2703089" y="4063155"/>
                    <a:pt x="2680085" y="4062421"/>
                    <a:pt x="2656790" y="4061963"/>
                  </a:cubicBezTo>
                  <a:cubicBezTo>
                    <a:pt x="2610297" y="4061413"/>
                    <a:pt x="2563514" y="4058754"/>
                    <a:pt x="2516924" y="4056461"/>
                  </a:cubicBezTo>
                  <a:cubicBezTo>
                    <a:pt x="2470237" y="4052795"/>
                    <a:pt x="2423549" y="4049402"/>
                    <a:pt x="2376959" y="4043809"/>
                  </a:cubicBezTo>
                  <a:cubicBezTo>
                    <a:pt x="2283683" y="4033265"/>
                    <a:pt x="2190503" y="4018871"/>
                    <a:pt x="2098196" y="3998700"/>
                  </a:cubicBezTo>
                  <a:cubicBezTo>
                    <a:pt x="2005891" y="3978530"/>
                    <a:pt x="1914652" y="3952583"/>
                    <a:pt x="1825645" y="3920860"/>
                  </a:cubicBezTo>
                  <a:cubicBezTo>
                    <a:pt x="1736639" y="3889045"/>
                    <a:pt x="1649963" y="3851089"/>
                    <a:pt x="1566586" y="3807996"/>
                  </a:cubicBezTo>
                  <a:cubicBezTo>
                    <a:pt x="1483501" y="3764263"/>
                    <a:pt x="1403716" y="3715395"/>
                    <a:pt x="1328784" y="3661117"/>
                  </a:cubicBezTo>
                  <a:cubicBezTo>
                    <a:pt x="1178337" y="3553113"/>
                    <a:pt x="1046527" y="3426497"/>
                    <a:pt x="930925" y="3291079"/>
                  </a:cubicBezTo>
                  <a:cubicBezTo>
                    <a:pt x="873367" y="3223048"/>
                    <a:pt x="819789" y="3152818"/>
                    <a:pt x="769122" y="3081303"/>
                  </a:cubicBezTo>
                  <a:cubicBezTo>
                    <a:pt x="718358" y="3009790"/>
                    <a:pt x="670992" y="2936717"/>
                    <a:pt x="626149" y="2862544"/>
                  </a:cubicBezTo>
                  <a:cubicBezTo>
                    <a:pt x="603243" y="2825046"/>
                    <a:pt x="582277" y="2789930"/>
                    <a:pt x="559467" y="2753990"/>
                  </a:cubicBezTo>
                  <a:cubicBezTo>
                    <a:pt x="536852" y="2718325"/>
                    <a:pt x="513849" y="2682660"/>
                    <a:pt x="490165" y="2647269"/>
                  </a:cubicBezTo>
                  <a:lnTo>
                    <a:pt x="345542" y="2434743"/>
                  </a:lnTo>
                  <a:cubicBezTo>
                    <a:pt x="321567" y="2398987"/>
                    <a:pt x="297884" y="2363046"/>
                    <a:pt x="274784" y="2326648"/>
                  </a:cubicBezTo>
                  <a:cubicBezTo>
                    <a:pt x="251682" y="2290248"/>
                    <a:pt x="228776" y="2253759"/>
                    <a:pt x="207422" y="2216167"/>
                  </a:cubicBezTo>
                  <a:cubicBezTo>
                    <a:pt x="164618" y="2141353"/>
                    <a:pt x="125308" y="2064338"/>
                    <a:pt x="93956" y="1984388"/>
                  </a:cubicBezTo>
                  <a:cubicBezTo>
                    <a:pt x="62023" y="1904715"/>
                    <a:pt x="38340" y="1822107"/>
                    <a:pt x="22422" y="1738399"/>
                  </a:cubicBezTo>
                  <a:cubicBezTo>
                    <a:pt x="7183" y="1654692"/>
                    <a:pt x="0" y="1569700"/>
                    <a:pt x="0" y="1484891"/>
                  </a:cubicBezTo>
                  <a:cubicBezTo>
                    <a:pt x="1262" y="1146758"/>
                    <a:pt x="70468" y="809542"/>
                    <a:pt x="200337" y="491671"/>
                  </a:cubicBezTo>
                  <a:cubicBezTo>
                    <a:pt x="232950" y="412273"/>
                    <a:pt x="268280" y="333607"/>
                    <a:pt x="308076" y="256776"/>
                  </a:cubicBezTo>
                  <a:cubicBezTo>
                    <a:pt x="347290" y="179668"/>
                    <a:pt x="390482" y="104213"/>
                    <a:pt x="437072" y="3049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D01A87-EFF2-48AC-9C6B-C4653A804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29928" y="0"/>
              <a:ext cx="3859024" cy="3823730"/>
            </a:xfrm>
            <a:custGeom>
              <a:avLst/>
              <a:gdLst>
                <a:gd name="connsiteX0" fmla="*/ 517815 w 3859024"/>
                <a:gd name="connsiteY0" fmla="*/ 0 h 3823730"/>
                <a:gd name="connsiteX1" fmla="*/ 810951 w 3859024"/>
                <a:gd name="connsiteY1" fmla="*/ 0 h 3823730"/>
                <a:gd name="connsiteX2" fmla="*/ 657209 w 3859024"/>
                <a:gd name="connsiteY2" fmla="*/ 169897 h 3823730"/>
                <a:gd name="connsiteX3" fmla="*/ 398052 w 3859024"/>
                <a:gd name="connsiteY3" fmla="*/ 551580 h 3823730"/>
                <a:gd name="connsiteX4" fmla="*/ 222175 w 3859024"/>
                <a:gd name="connsiteY4" fmla="*/ 973513 h 3823730"/>
                <a:gd name="connsiteX5" fmla="*/ 158212 w 3859024"/>
                <a:gd name="connsiteY5" fmla="*/ 1423317 h 3823730"/>
                <a:gd name="connsiteX6" fmla="*/ 185195 w 3859024"/>
                <a:gd name="connsiteY6" fmla="*/ 1643544 h 3823730"/>
                <a:gd name="connsiteX7" fmla="*/ 264883 w 3859024"/>
                <a:gd name="connsiteY7" fmla="*/ 1849559 h 3823730"/>
                <a:gd name="connsiteX8" fmla="*/ 320500 w 3859024"/>
                <a:gd name="connsiteY8" fmla="*/ 1946562 h 3823730"/>
                <a:gd name="connsiteX9" fmla="*/ 384367 w 3859024"/>
                <a:gd name="connsiteY9" fmla="*/ 2040447 h 3823730"/>
                <a:gd name="connsiteX10" fmla="*/ 531902 w 3859024"/>
                <a:gd name="connsiteY10" fmla="*/ 2221891 h 3823730"/>
                <a:gd name="connsiteX11" fmla="*/ 691569 w 3859024"/>
                <a:gd name="connsiteY11" fmla="*/ 2404710 h 3823730"/>
                <a:gd name="connsiteX12" fmla="*/ 770966 w 3859024"/>
                <a:gd name="connsiteY12" fmla="*/ 2500153 h 3823730"/>
                <a:gd name="connsiteX13" fmla="*/ 809112 w 3859024"/>
                <a:gd name="connsiteY13" fmla="*/ 2547004 h 3823730"/>
                <a:gd name="connsiteX14" fmla="*/ 846480 w 3859024"/>
                <a:gd name="connsiteY14" fmla="*/ 2591838 h 3823730"/>
                <a:gd name="connsiteX15" fmla="*/ 1167563 w 3859024"/>
                <a:gd name="connsiteY15" fmla="*/ 2923186 h 3823730"/>
                <a:gd name="connsiteX16" fmla="*/ 1338296 w 3859024"/>
                <a:gd name="connsiteY16" fmla="*/ 3072266 h 3823730"/>
                <a:gd name="connsiteX17" fmla="*/ 1517085 w 3859024"/>
                <a:gd name="connsiteY17" fmla="*/ 3209700 h 3823730"/>
                <a:gd name="connsiteX18" fmla="*/ 1916496 w 3859024"/>
                <a:gd name="connsiteY18" fmla="*/ 3427085 h 3823730"/>
                <a:gd name="connsiteX19" fmla="*/ 2139934 w 3859024"/>
                <a:gd name="connsiteY19" fmla="*/ 3488513 h 3823730"/>
                <a:gd name="connsiteX20" fmla="*/ 2197200 w 3859024"/>
                <a:gd name="connsiteY20" fmla="*/ 3499332 h 3823730"/>
                <a:gd name="connsiteX21" fmla="*/ 2254952 w 3859024"/>
                <a:gd name="connsiteY21" fmla="*/ 3508409 h 3823730"/>
                <a:gd name="connsiteX22" fmla="*/ 2371524 w 3859024"/>
                <a:gd name="connsiteY22" fmla="*/ 3521428 h 3823730"/>
                <a:gd name="connsiteX23" fmla="*/ 2430150 w 3859024"/>
                <a:gd name="connsiteY23" fmla="*/ 3525646 h 3823730"/>
                <a:gd name="connsiteX24" fmla="*/ 2488970 w 3859024"/>
                <a:gd name="connsiteY24" fmla="*/ 3528580 h 3823730"/>
                <a:gd name="connsiteX25" fmla="*/ 2547984 w 3859024"/>
                <a:gd name="connsiteY25" fmla="*/ 3529863 h 3823730"/>
                <a:gd name="connsiteX26" fmla="*/ 2607095 w 3859024"/>
                <a:gd name="connsiteY26" fmla="*/ 3529589 h 3823730"/>
                <a:gd name="connsiteX27" fmla="*/ 2636698 w 3859024"/>
                <a:gd name="connsiteY27" fmla="*/ 3529313 h 3823730"/>
                <a:gd name="connsiteX28" fmla="*/ 2665235 w 3859024"/>
                <a:gd name="connsiteY28" fmla="*/ 3528121 h 3823730"/>
                <a:gd name="connsiteX29" fmla="*/ 2693674 w 3859024"/>
                <a:gd name="connsiteY29" fmla="*/ 3526746 h 3823730"/>
                <a:gd name="connsiteX30" fmla="*/ 2722016 w 3859024"/>
                <a:gd name="connsiteY30" fmla="*/ 3524546 h 3823730"/>
                <a:gd name="connsiteX31" fmla="*/ 2834415 w 3859024"/>
                <a:gd name="connsiteY31" fmla="*/ 3511435 h 3823730"/>
                <a:gd name="connsiteX32" fmla="*/ 3262556 w 3859024"/>
                <a:gd name="connsiteY32" fmla="*/ 3378675 h 3823730"/>
                <a:gd name="connsiteX33" fmla="*/ 3658086 w 3859024"/>
                <a:gd name="connsiteY33" fmla="*/ 3145979 h 3823730"/>
                <a:gd name="connsiteX34" fmla="*/ 3753983 w 3859024"/>
                <a:gd name="connsiteY34" fmla="*/ 3077583 h 3823730"/>
                <a:gd name="connsiteX35" fmla="*/ 3849881 w 3859024"/>
                <a:gd name="connsiteY35" fmla="*/ 3006894 h 3823730"/>
                <a:gd name="connsiteX36" fmla="*/ 3859024 w 3859024"/>
                <a:gd name="connsiteY36" fmla="*/ 2999988 h 3823730"/>
                <a:gd name="connsiteX37" fmla="*/ 3859024 w 3859024"/>
                <a:gd name="connsiteY37" fmla="*/ 3461786 h 3823730"/>
                <a:gd name="connsiteX38" fmla="*/ 3652845 w 3859024"/>
                <a:gd name="connsiteY38" fmla="*/ 3578823 h 3823730"/>
                <a:gd name="connsiteX39" fmla="*/ 3408248 w 3859024"/>
                <a:gd name="connsiteY39" fmla="*/ 3688569 h 3823730"/>
                <a:gd name="connsiteX40" fmla="*/ 2875958 w 3859024"/>
                <a:gd name="connsiteY40" fmla="*/ 3814819 h 3823730"/>
                <a:gd name="connsiteX41" fmla="*/ 2738905 w 3859024"/>
                <a:gd name="connsiteY41" fmla="*/ 3822979 h 3823730"/>
                <a:gd name="connsiteX42" fmla="*/ 2704642 w 3859024"/>
                <a:gd name="connsiteY42" fmla="*/ 3823712 h 3823730"/>
                <a:gd name="connsiteX43" fmla="*/ 2670476 w 3859024"/>
                <a:gd name="connsiteY43" fmla="*/ 3823529 h 3823730"/>
                <a:gd name="connsiteX44" fmla="*/ 2636408 w 3859024"/>
                <a:gd name="connsiteY44" fmla="*/ 3823162 h 3823730"/>
                <a:gd name="connsiteX45" fmla="*/ 2603310 w 3859024"/>
                <a:gd name="connsiteY45" fmla="*/ 3821971 h 3823730"/>
                <a:gd name="connsiteX46" fmla="*/ 2338911 w 3859024"/>
                <a:gd name="connsiteY46" fmla="*/ 3802074 h 3823730"/>
                <a:gd name="connsiteX47" fmla="*/ 2076164 w 3859024"/>
                <a:gd name="connsiteY47" fmla="*/ 3758250 h 3823730"/>
                <a:gd name="connsiteX48" fmla="*/ 1818075 w 3859024"/>
                <a:gd name="connsiteY48" fmla="*/ 3689578 h 3823730"/>
                <a:gd name="connsiteX49" fmla="*/ 1324027 w 3859024"/>
                <a:gd name="connsiteY49" fmla="*/ 3483104 h 3823730"/>
                <a:gd name="connsiteX50" fmla="*/ 907727 w 3859024"/>
                <a:gd name="connsiteY50" fmla="*/ 3161658 h 3823730"/>
                <a:gd name="connsiteX51" fmla="*/ 738935 w 3859024"/>
                <a:gd name="connsiteY51" fmla="*/ 2968204 h 3823730"/>
                <a:gd name="connsiteX52" fmla="*/ 591498 w 3859024"/>
                <a:gd name="connsiteY52" fmla="*/ 2763380 h 3823730"/>
                <a:gd name="connsiteX53" fmla="*/ 557041 w 3859024"/>
                <a:gd name="connsiteY53" fmla="*/ 2711212 h 3823730"/>
                <a:gd name="connsiteX54" fmla="*/ 524137 w 3859024"/>
                <a:gd name="connsiteY54" fmla="*/ 2660602 h 3823730"/>
                <a:gd name="connsiteX55" fmla="*/ 459202 w 3859024"/>
                <a:gd name="connsiteY55" fmla="*/ 2562498 h 3823730"/>
                <a:gd name="connsiteX56" fmla="*/ 324673 w 3859024"/>
                <a:gd name="connsiteY56" fmla="*/ 2362077 h 3823730"/>
                <a:gd name="connsiteX57" fmla="*/ 193348 w 3859024"/>
                <a:gd name="connsiteY57" fmla="*/ 2150193 h 3823730"/>
                <a:gd name="connsiteX58" fmla="*/ 134141 w 3859024"/>
                <a:gd name="connsiteY58" fmla="*/ 2037880 h 3823730"/>
                <a:gd name="connsiteX59" fmla="*/ 83862 w 3859024"/>
                <a:gd name="connsiteY59" fmla="*/ 1920339 h 3823730"/>
                <a:gd name="connsiteX60" fmla="*/ 45329 w 3859024"/>
                <a:gd name="connsiteY60" fmla="*/ 1798399 h 3823730"/>
                <a:gd name="connsiteX61" fmla="*/ 30963 w 3859024"/>
                <a:gd name="connsiteY61" fmla="*/ 1736238 h 3823730"/>
                <a:gd name="connsiteX62" fmla="*/ 24655 w 3859024"/>
                <a:gd name="connsiteY62" fmla="*/ 1705064 h 3823730"/>
                <a:gd name="connsiteX63" fmla="*/ 19413 w 3859024"/>
                <a:gd name="connsiteY63" fmla="*/ 1673800 h 3823730"/>
                <a:gd name="connsiteX64" fmla="*/ 0 w 3859024"/>
                <a:gd name="connsiteY64" fmla="*/ 1423317 h 3823730"/>
                <a:gd name="connsiteX65" fmla="*/ 53870 w 3859024"/>
                <a:gd name="connsiteY65" fmla="*/ 935280 h 3823730"/>
                <a:gd name="connsiteX66" fmla="*/ 215770 w 3859024"/>
                <a:gd name="connsiteY66" fmla="*/ 467689 h 3823730"/>
                <a:gd name="connsiteX67" fmla="*/ 480592 w 3859024"/>
                <a:gd name="connsiteY67" fmla="*/ 43968 h 382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859024" h="3823730">
                  <a:moveTo>
                    <a:pt x="517815" y="0"/>
                  </a:moveTo>
                  <a:lnTo>
                    <a:pt x="810951" y="0"/>
                  </a:lnTo>
                  <a:lnTo>
                    <a:pt x="657209" y="169897"/>
                  </a:lnTo>
                  <a:cubicBezTo>
                    <a:pt x="558303" y="289087"/>
                    <a:pt x="471043" y="416896"/>
                    <a:pt x="398052" y="551580"/>
                  </a:cubicBezTo>
                  <a:cubicBezTo>
                    <a:pt x="325062" y="686173"/>
                    <a:pt x="264301" y="827092"/>
                    <a:pt x="222175" y="973513"/>
                  </a:cubicBezTo>
                  <a:cubicBezTo>
                    <a:pt x="179954" y="1119567"/>
                    <a:pt x="158114" y="1271396"/>
                    <a:pt x="158212" y="1423317"/>
                  </a:cubicBezTo>
                  <a:cubicBezTo>
                    <a:pt x="159085" y="1497949"/>
                    <a:pt x="166850" y="1572030"/>
                    <a:pt x="185195" y="1643544"/>
                  </a:cubicBezTo>
                  <a:cubicBezTo>
                    <a:pt x="203249" y="1715150"/>
                    <a:pt x="231300" y="1783638"/>
                    <a:pt x="264883" y="1849559"/>
                  </a:cubicBezTo>
                  <a:cubicBezTo>
                    <a:pt x="281869" y="1882474"/>
                    <a:pt x="300700" y="1914747"/>
                    <a:pt x="320500" y="1946562"/>
                  </a:cubicBezTo>
                  <a:cubicBezTo>
                    <a:pt x="340592" y="1978284"/>
                    <a:pt x="362043" y="2009549"/>
                    <a:pt x="384367" y="2040447"/>
                  </a:cubicBezTo>
                  <a:cubicBezTo>
                    <a:pt x="429598" y="2102059"/>
                    <a:pt x="479876" y="2161837"/>
                    <a:pt x="531902" y="2221891"/>
                  </a:cubicBezTo>
                  <a:cubicBezTo>
                    <a:pt x="583927" y="2282036"/>
                    <a:pt x="638282" y="2342181"/>
                    <a:pt x="691569" y="2404710"/>
                  </a:cubicBezTo>
                  <a:cubicBezTo>
                    <a:pt x="718261" y="2435882"/>
                    <a:pt x="744662" y="2467788"/>
                    <a:pt x="770966" y="2500153"/>
                  </a:cubicBezTo>
                  <a:lnTo>
                    <a:pt x="809112" y="2547004"/>
                  </a:lnTo>
                  <a:cubicBezTo>
                    <a:pt x="821632" y="2561949"/>
                    <a:pt x="833571" y="2577261"/>
                    <a:pt x="846480" y="2591838"/>
                  </a:cubicBezTo>
                  <a:cubicBezTo>
                    <a:pt x="947232" y="2710478"/>
                    <a:pt x="1056523" y="2819674"/>
                    <a:pt x="1167563" y="2923186"/>
                  </a:cubicBezTo>
                  <a:cubicBezTo>
                    <a:pt x="1223374" y="2974713"/>
                    <a:pt x="1280155" y="3024498"/>
                    <a:pt x="1338296" y="3072266"/>
                  </a:cubicBezTo>
                  <a:cubicBezTo>
                    <a:pt x="1396436" y="3120033"/>
                    <a:pt x="1455644" y="3166242"/>
                    <a:pt x="1517085" y="3209700"/>
                  </a:cubicBezTo>
                  <a:cubicBezTo>
                    <a:pt x="1639480" y="3296801"/>
                    <a:pt x="1771485" y="3374641"/>
                    <a:pt x="1916496" y="3427085"/>
                  </a:cubicBezTo>
                  <a:cubicBezTo>
                    <a:pt x="1988808" y="3453307"/>
                    <a:pt x="2063740" y="3473385"/>
                    <a:pt x="2139934" y="3488513"/>
                  </a:cubicBezTo>
                  <a:cubicBezTo>
                    <a:pt x="2159055" y="3492089"/>
                    <a:pt x="2177982" y="3496216"/>
                    <a:pt x="2197200" y="3499332"/>
                  </a:cubicBezTo>
                  <a:lnTo>
                    <a:pt x="2254952" y="3508409"/>
                  </a:lnTo>
                  <a:cubicBezTo>
                    <a:pt x="2293680" y="3513268"/>
                    <a:pt x="2332409" y="3518403"/>
                    <a:pt x="2371524" y="3521428"/>
                  </a:cubicBezTo>
                  <a:cubicBezTo>
                    <a:pt x="2391034" y="3523170"/>
                    <a:pt x="2410544" y="3524821"/>
                    <a:pt x="2430150" y="3525646"/>
                  </a:cubicBezTo>
                  <a:cubicBezTo>
                    <a:pt x="2449757" y="3526562"/>
                    <a:pt x="2469266" y="3528029"/>
                    <a:pt x="2488970" y="3528580"/>
                  </a:cubicBezTo>
                  <a:lnTo>
                    <a:pt x="2547984" y="3529863"/>
                  </a:lnTo>
                  <a:cubicBezTo>
                    <a:pt x="2567590" y="3530321"/>
                    <a:pt x="2587391" y="3529680"/>
                    <a:pt x="2607095" y="3529589"/>
                  </a:cubicBezTo>
                  <a:lnTo>
                    <a:pt x="2636698" y="3529313"/>
                  </a:lnTo>
                  <a:cubicBezTo>
                    <a:pt x="2646308" y="3529038"/>
                    <a:pt x="2655723" y="3528489"/>
                    <a:pt x="2665235" y="3528121"/>
                  </a:cubicBezTo>
                  <a:cubicBezTo>
                    <a:pt x="2674747" y="3527663"/>
                    <a:pt x="2684260" y="3527388"/>
                    <a:pt x="2693674" y="3526746"/>
                  </a:cubicBezTo>
                  <a:lnTo>
                    <a:pt x="2722016" y="3524546"/>
                  </a:lnTo>
                  <a:cubicBezTo>
                    <a:pt x="2759774" y="3521703"/>
                    <a:pt x="2797240" y="3516936"/>
                    <a:pt x="2834415" y="3511435"/>
                  </a:cubicBezTo>
                  <a:cubicBezTo>
                    <a:pt x="2983212" y="3488147"/>
                    <a:pt x="3126281" y="3442580"/>
                    <a:pt x="3262556" y="3378675"/>
                  </a:cubicBezTo>
                  <a:cubicBezTo>
                    <a:pt x="3399318" y="3315505"/>
                    <a:pt x="3529478" y="3234639"/>
                    <a:pt x="3658086" y="3145979"/>
                  </a:cubicBezTo>
                  <a:cubicBezTo>
                    <a:pt x="3690214" y="3123884"/>
                    <a:pt x="3722147" y="3100779"/>
                    <a:pt x="3753983" y="3077583"/>
                  </a:cubicBezTo>
                  <a:cubicBezTo>
                    <a:pt x="3786014" y="3054387"/>
                    <a:pt x="3817948" y="3030824"/>
                    <a:pt x="3849881" y="3006894"/>
                  </a:cubicBezTo>
                  <a:lnTo>
                    <a:pt x="3859024" y="2999988"/>
                  </a:lnTo>
                  <a:lnTo>
                    <a:pt x="3859024" y="3461786"/>
                  </a:lnTo>
                  <a:lnTo>
                    <a:pt x="3652845" y="3578823"/>
                  </a:lnTo>
                  <a:cubicBezTo>
                    <a:pt x="3574224" y="3619073"/>
                    <a:pt x="3492886" y="3656479"/>
                    <a:pt x="3408248" y="3688569"/>
                  </a:cubicBezTo>
                  <a:cubicBezTo>
                    <a:pt x="3239748" y="3753666"/>
                    <a:pt x="3058726" y="3797582"/>
                    <a:pt x="2875958" y="3814819"/>
                  </a:cubicBezTo>
                  <a:cubicBezTo>
                    <a:pt x="2830241" y="3818945"/>
                    <a:pt x="2784525" y="3822062"/>
                    <a:pt x="2738905" y="3822979"/>
                  </a:cubicBezTo>
                  <a:lnTo>
                    <a:pt x="2704642" y="3823712"/>
                  </a:lnTo>
                  <a:cubicBezTo>
                    <a:pt x="2693286" y="3823804"/>
                    <a:pt x="2681833" y="3823529"/>
                    <a:pt x="2670476" y="3823529"/>
                  </a:cubicBezTo>
                  <a:lnTo>
                    <a:pt x="2636408" y="3823162"/>
                  </a:lnTo>
                  <a:lnTo>
                    <a:pt x="2603310" y="3821971"/>
                  </a:lnTo>
                  <a:cubicBezTo>
                    <a:pt x="2515176" y="3819311"/>
                    <a:pt x="2426850" y="3812711"/>
                    <a:pt x="2338911" y="3802074"/>
                  </a:cubicBezTo>
                  <a:cubicBezTo>
                    <a:pt x="2250876" y="3791990"/>
                    <a:pt x="2163034" y="3777503"/>
                    <a:pt x="2076164" y="3758250"/>
                  </a:cubicBezTo>
                  <a:cubicBezTo>
                    <a:pt x="1989390" y="3738813"/>
                    <a:pt x="1903295" y="3715799"/>
                    <a:pt x="1818075" y="3689578"/>
                  </a:cubicBezTo>
                  <a:cubicBezTo>
                    <a:pt x="1647925" y="3636676"/>
                    <a:pt x="1479715" y="3570846"/>
                    <a:pt x="1324027" y="3483104"/>
                  </a:cubicBezTo>
                  <a:cubicBezTo>
                    <a:pt x="1168242" y="3395545"/>
                    <a:pt x="1029152" y="3284515"/>
                    <a:pt x="907727" y="3161658"/>
                  </a:cubicBezTo>
                  <a:cubicBezTo>
                    <a:pt x="846675" y="3100321"/>
                    <a:pt x="791155" y="3035041"/>
                    <a:pt x="738935" y="2968204"/>
                  </a:cubicBezTo>
                  <a:cubicBezTo>
                    <a:pt x="687008" y="2901090"/>
                    <a:pt x="637602" y="2832969"/>
                    <a:pt x="591498" y="2763380"/>
                  </a:cubicBezTo>
                  <a:cubicBezTo>
                    <a:pt x="579656" y="2746143"/>
                    <a:pt x="568494" y="2728631"/>
                    <a:pt x="557041" y="2711212"/>
                  </a:cubicBezTo>
                  <a:lnTo>
                    <a:pt x="524137" y="2660602"/>
                  </a:lnTo>
                  <a:cubicBezTo>
                    <a:pt x="503074" y="2627871"/>
                    <a:pt x="481236" y="2595414"/>
                    <a:pt x="459202" y="2562498"/>
                  </a:cubicBezTo>
                  <a:lnTo>
                    <a:pt x="324673" y="2362077"/>
                  </a:lnTo>
                  <a:cubicBezTo>
                    <a:pt x="279540" y="2293772"/>
                    <a:pt x="234988" y="2223449"/>
                    <a:pt x="193348" y="2150193"/>
                  </a:cubicBezTo>
                  <a:cubicBezTo>
                    <a:pt x="172576" y="2113519"/>
                    <a:pt x="152485" y="2076203"/>
                    <a:pt x="134141" y="2037880"/>
                  </a:cubicBezTo>
                  <a:cubicBezTo>
                    <a:pt x="115893" y="1999464"/>
                    <a:pt x="98907" y="1960315"/>
                    <a:pt x="83862" y="1920339"/>
                  </a:cubicBezTo>
                  <a:cubicBezTo>
                    <a:pt x="69108" y="1880274"/>
                    <a:pt x="56005" y="1839657"/>
                    <a:pt x="45329" y="1798399"/>
                  </a:cubicBezTo>
                  <a:cubicBezTo>
                    <a:pt x="40281" y="1777771"/>
                    <a:pt x="35137" y="1757049"/>
                    <a:pt x="30963" y="1736238"/>
                  </a:cubicBezTo>
                  <a:lnTo>
                    <a:pt x="24655" y="1705064"/>
                  </a:lnTo>
                  <a:lnTo>
                    <a:pt x="19413" y="1673800"/>
                  </a:lnTo>
                  <a:cubicBezTo>
                    <a:pt x="5727" y="1590367"/>
                    <a:pt x="0" y="1506476"/>
                    <a:pt x="0" y="1423317"/>
                  </a:cubicBezTo>
                  <a:cubicBezTo>
                    <a:pt x="388" y="1259661"/>
                    <a:pt x="18539" y="1096004"/>
                    <a:pt x="53870" y="935280"/>
                  </a:cubicBezTo>
                  <a:cubicBezTo>
                    <a:pt x="89104" y="774649"/>
                    <a:pt x="143070" y="617135"/>
                    <a:pt x="215770" y="467689"/>
                  </a:cubicBezTo>
                  <a:cubicBezTo>
                    <a:pt x="288809" y="318243"/>
                    <a:pt x="378252" y="176659"/>
                    <a:pt x="480592" y="439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02A9F7-5A86-41CD-98C2-5EE1CDE3A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28916" y="0"/>
              <a:ext cx="3860037" cy="3776788"/>
            </a:xfrm>
            <a:custGeom>
              <a:avLst/>
              <a:gdLst>
                <a:gd name="connsiteX0" fmla="*/ 558050 w 3860037"/>
                <a:gd name="connsiteY0" fmla="*/ 0 h 3776788"/>
                <a:gd name="connsiteX1" fmla="*/ 1224060 w 3860037"/>
                <a:gd name="connsiteY1" fmla="*/ 0 h 3776788"/>
                <a:gd name="connsiteX2" fmla="*/ 1103279 w 3860037"/>
                <a:gd name="connsiteY2" fmla="*/ 106801 h 3776788"/>
                <a:gd name="connsiteX3" fmla="*/ 697005 w 3860037"/>
                <a:gd name="connsiteY3" fmla="*/ 633564 h 3776788"/>
                <a:gd name="connsiteX4" fmla="*/ 485409 w 3860037"/>
                <a:gd name="connsiteY4" fmla="*/ 1429020 h 3776788"/>
                <a:gd name="connsiteX5" fmla="*/ 835609 w 3860037"/>
                <a:gd name="connsiteY5" fmla="*/ 2167631 h 3776788"/>
                <a:gd name="connsiteX6" fmla="*/ 1012069 w 3860037"/>
                <a:gd name="connsiteY6" fmla="*/ 2402068 h 3776788"/>
                <a:gd name="connsiteX7" fmla="*/ 2667856 w 3860037"/>
                <a:gd name="connsiteY7" fmla="*/ 3318457 h 3776788"/>
                <a:gd name="connsiteX8" fmla="*/ 3757171 w 3860037"/>
                <a:gd name="connsiteY8" fmla="*/ 2876678 h 3776788"/>
                <a:gd name="connsiteX9" fmla="*/ 3860037 w 3860037"/>
                <a:gd name="connsiteY9" fmla="*/ 2801824 h 3776788"/>
                <a:gd name="connsiteX10" fmla="*/ 3860037 w 3860037"/>
                <a:gd name="connsiteY10" fmla="*/ 3372874 h 3776788"/>
                <a:gd name="connsiteX11" fmla="*/ 3694757 w 3860037"/>
                <a:gd name="connsiteY11" fmla="*/ 3476377 h 3776788"/>
                <a:gd name="connsiteX12" fmla="*/ 2667759 w 3860037"/>
                <a:gd name="connsiteY12" fmla="*/ 3776788 h 3776788"/>
                <a:gd name="connsiteX13" fmla="*/ 610425 w 3860037"/>
                <a:gd name="connsiteY13" fmla="*/ 2659336 h 3776788"/>
                <a:gd name="connsiteX14" fmla="*/ 0 w 3860037"/>
                <a:gd name="connsiteY14" fmla="*/ 1428928 h 3776788"/>
                <a:gd name="connsiteX15" fmla="*/ 405569 w 3860037"/>
                <a:gd name="connsiteY15" fmla="*/ 197288 h 377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60037" h="3776788">
                  <a:moveTo>
                    <a:pt x="558050" y="0"/>
                  </a:moveTo>
                  <a:lnTo>
                    <a:pt x="1224060" y="0"/>
                  </a:lnTo>
                  <a:lnTo>
                    <a:pt x="1103279" y="106801"/>
                  </a:lnTo>
                  <a:cubicBezTo>
                    <a:pt x="936215" y="268568"/>
                    <a:pt x="800012" y="445084"/>
                    <a:pt x="697005" y="633564"/>
                  </a:cubicBezTo>
                  <a:cubicBezTo>
                    <a:pt x="556653" y="890464"/>
                    <a:pt x="485409" y="1158092"/>
                    <a:pt x="485409" y="1429020"/>
                  </a:cubicBezTo>
                  <a:cubicBezTo>
                    <a:pt x="485409" y="1701873"/>
                    <a:pt x="599069" y="1861221"/>
                    <a:pt x="835609" y="2167631"/>
                  </a:cubicBezTo>
                  <a:cubicBezTo>
                    <a:pt x="892682" y="2241529"/>
                    <a:pt x="951696" y="2317994"/>
                    <a:pt x="1012069" y="2402068"/>
                  </a:cubicBezTo>
                  <a:cubicBezTo>
                    <a:pt x="1473407" y="3044412"/>
                    <a:pt x="1968619" y="3318457"/>
                    <a:pt x="2667856" y="3318457"/>
                  </a:cubicBezTo>
                  <a:cubicBezTo>
                    <a:pt x="3069403" y="3318457"/>
                    <a:pt x="3377389" y="3147529"/>
                    <a:pt x="3757171" y="2876678"/>
                  </a:cubicBezTo>
                  <a:lnTo>
                    <a:pt x="3860037" y="2801824"/>
                  </a:lnTo>
                  <a:lnTo>
                    <a:pt x="3860037" y="3372874"/>
                  </a:lnTo>
                  <a:lnTo>
                    <a:pt x="3694757" y="3476377"/>
                  </a:lnTo>
                  <a:cubicBezTo>
                    <a:pt x="3392861" y="3653193"/>
                    <a:pt x="3067353" y="3776788"/>
                    <a:pt x="2667759" y="3776788"/>
                  </a:cubicBezTo>
                  <a:cubicBezTo>
                    <a:pt x="1719653" y="3776788"/>
                    <a:pt x="1104085" y="3346695"/>
                    <a:pt x="610425" y="2659336"/>
                  </a:cubicBezTo>
                  <a:cubicBezTo>
                    <a:pt x="314191" y="2246938"/>
                    <a:pt x="0" y="1964091"/>
                    <a:pt x="0" y="1428928"/>
                  </a:cubicBezTo>
                  <a:cubicBezTo>
                    <a:pt x="0" y="982968"/>
                    <a:pt x="151158" y="563404"/>
                    <a:pt x="405569" y="1972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8535FA6-8D15-4E17-B087-AD3D45711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28916" y="0"/>
              <a:ext cx="3860037" cy="3776788"/>
            </a:xfrm>
            <a:custGeom>
              <a:avLst/>
              <a:gdLst>
                <a:gd name="connsiteX0" fmla="*/ 558050 w 3860037"/>
                <a:gd name="connsiteY0" fmla="*/ 0 h 3776788"/>
                <a:gd name="connsiteX1" fmla="*/ 1370196 w 3860037"/>
                <a:gd name="connsiteY1" fmla="*/ 0 h 3776788"/>
                <a:gd name="connsiteX2" fmla="*/ 1343634 w 3860037"/>
                <a:gd name="connsiteY2" fmla="*/ 19644 h 3776788"/>
                <a:gd name="connsiteX3" fmla="*/ 783196 w 3860037"/>
                <a:gd name="connsiteY3" fmla="*/ 675555 h 3776788"/>
                <a:gd name="connsiteX4" fmla="*/ 582374 w 3860037"/>
                <a:gd name="connsiteY4" fmla="*/ 1429020 h 3776788"/>
                <a:gd name="connsiteX5" fmla="*/ 913939 w 3860037"/>
                <a:gd name="connsiteY5" fmla="*/ 2113629 h 3776788"/>
                <a:gd name="connsiteX6" fmla="*/ 1092340 w 3860037"/>
                <a:gd name="connsiteY6" fmla="*/ 2350634 h 3776788"/>
                <a:gd name="connsiteX7" fmla="*/ 1772941 w 3860037"/>
                <a:gd name="connsiteY7" fmla="*/ 3006913 h 3776788"/>
                <a:gd name="connsiteX8" fmla="*/ 2667759 w 3860037"/>
                <a:gd name="connsiteY8" fmla="*/ 3226772 h 3776788"/>
                <a:gd name="connsiteX9" fmla="*/ 3243339 w 3860037"/>
                <a:gd name="connsiteY9" fmla="*/ 3086769 h 3776788"/>
                <a:gd name="connsiteX10" fmla="*/ 3702873 w 3860037"/>
                <a:gd name="connsiteY10" fmla="*/ 2800709 h 3776788"/>
                <a:gd name="connsiteX11" fmla="*/ 3860037 w 3860037"/>
                <a:gd name="connsiteY11" fmla="*/ 2686097 h 3776788"/>
                <a:gd name="connsiteX12" fmla="*/ 3860037 w 3860037"/>
                <a:gd name="connsiteY12" fmla="*/ 3372874 h 3776788"/>
                <a:gd name="connsiteX13" fmla="*/ 3694757 w 3860037"/>
                <a:gd name="connsiteY13" fmla="*/ 3476377 h 3776788"/>
                <a:gd name="connsiteX14" fmla="*/ 2667759 w 3860037"/>
                <a:gd name="connsiteY14" fmla="*/ 3776788 h 3776788"/>
                <a:gd name="connsiteX15" fmla="*/ 610425 w 3860037"/>
                <a:gd name="connsiteY15" fmla="*/ 2659336 h 3776788"/>
                <a:gd name="connsiteX16" fmla="*/ 0 w 3860037"/>
                <a:gd name="connsiteY16" fmla="*/ 1428928 h 3776788"/>
                <a:gd name="connsiteX17" fmla="*/ 405569 w 3860037"/>
                <a:gd name="connsiteY17" fmla="*/ 197288 h 377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60037" h="3776788">
                  <a:moveTo>
                    <a:pt x="558050" y="0"/>
                  </a:moveTo>
                  <a:lnTo>
                    <a:pt x="1370196" y="0"/>
                  </a:lnTo>
                  <a:lnTo>
                    <a:pt x="1343634" y="19644"/>
                  </a:lnTo>
                  <a:cubicBezTo>
                    <a:pt x="1106705" y="211357"/>
                    <a:pt x="912969" y="438184"/>
                    <a:pt x="783196" y="675555"/>
                  </a:cubicBezTo>
                  <a:cubicBezTo>
                    <a:pt x="649929" y="919345"/>
                    <a:pt x="582374" y="1172853"/>
                    <a:pt x="582374" y="1429020"/>
                  </a:cubicBezTo>
                  <a:cubicBezTo>
                    <a:pt x="582374" y="1673817"/>
                    <a:pt x="683999" y="1815838"/>
                    <a:pt x="913939" y="2113629"/>
                  </a:cubicBezTo>
                  <a:cubicBezTo>
                    <a:pt x="971497" y="2188169"/>
                    <a:pt x="1030996" y="2265275"/>
                    <a:pt x="1092340" y="2350634"/>
                  </a:cubicBezTo>
                  <a:cubicBezTo>
                    <a:pt x="1309274" y="2652643"/>
                    <a:pt x="1531839" y="2867368"/>
                    <a:pt x="1772941" y="3006913"/>
                  </a:cubicBezTo>
                  <a:cubicBezTo>
                    <a:pt x="2028506" y="3154891"/>
                    <a:pt x="2321246" y="3226772"/>
                    <a:pt x="2667759" y="3226772"/>
                  </a:cubicBezTo>
                  <a:cubicBezTo>
                    <a:pt x="2864407" y="3226772"/>
                    <a:pt x="3047273" y="3182305"/>
                    <a:pt x="3243339" y="3086769"/>
                  </a:cubicBezTo>
                  <a:cubicBezTo>
                    <a:pt x="3394318" y="3013193"/>
                    <a:pt x="3544153" y="2914345"/>
                    <a:pt x="3702873" y="2800709"/>
                  </a:cubicBezTo>
                  <a:lnTo>
                    <a:pt x="3860037" y="2686097"/>
                  </a:lnTo>
                  <a:lnTo>
                    <a:pt x="3860037" y="3372874"/>
                  </a:lnTo>
                  <a:lnTo>
                    <a:pt x="3694757" y="3476377"/>
                  </a:lnTo>
                  <a:cubicBezTo>
                    <a:pt x="3392861" y="3653193"/>
                    <a:pt x="3067353" y="3776788"/>
                    <a:pt x="2667759" y="3776788"/>
                  </a:cubicBezTo>
                  <a:cubicBezTo>
                    <a:pt x="1719653" y="3776788"/>
                    <a:pt x="1104085" y="3346695"/>
                    <a:pt x="610425" y="2659336"/>
                  </a:cubicBezTo>
                  <a:cubicBezTo>
                    <a:pt x="314191" y="2246938"/>
                    <a:pt x="0" y="1964091"/>
                    <a:pt x="0" y="1428928"/>
                  </a:cubicBezTo>
                  <a:cubicBezTo>
                    <a:pt x="0" y="982968"/>
                    <a:pt x="151158" y="563404"/>
                    <a:pt x="405569" y="1972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FCD912B-517C-477D-9C33-83B0D4F30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81" y="1658869"/>
            <a:ext cx="2894581" cy="15630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FCBF22-4DAF-429F-A580-E29A520A7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81" y="4519914"/>
            <a:ext cx="2894581" cy="11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2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AE1D13-7A77-4B9F-8542-850C4E72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2" y="158648"/>
            <a:ext cx="11771671" cy="726255"/>
          </a:xfrm>
        </p:spPr>
        <p:txBody>
          <a:bodyPr>
            <a:normAutofit/>
          </a:bodyPr>
          <a:lstStyle/>
          <a:p>
            <a:r>
              <a:rPr lang="en-US" b="1" dirty="0"/>
              <a:t>Bruno’s personal experience in big pharma (1 of 3)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7FA011-97DF-42CF-9F89-8287DCDE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22" y="1091380"/>
            <a:ext cx="11771670" cy="5607971"/>
          </a:xfrm>
        </p:spPr>
        <p:txBody>
          <a:bodyPr>
            <a:normAutofit/>
          </a:bodyPr>
          <a:lstStyle/>
          <a:p>
            <a:r>
              <a:rPr lang="en-US" dirty="0"/>
              <a:t>Most of the time the focus is on particle size (rather that surface area, particle shape, </a:t>
            </a:r>
            <a:r>
              <a:rPr lang="en-US" i="1" dirty="0" err="1"/>
              <a:t>etc</a:t>
            </a:r>
            <a:r>
              <a:rPr lang="en-US" dirty="0"/>
              <a:t>) because it is “easier to measure”</a:t>
            </a:r>
          </a:p>
          <a:p>
            <a:pPr lvl="1"/>
            <a:r>
              <a:rPr lang="en-US" dirty="0"/>
              <a:t>This is an assumption that isn’t always true</a:t>
            </a:r>
          </a:p>
          <a:p>
            <a:pPr lvl="1"/>
            <a:endParaRPr lang="en-US" dirty="0"/>
          </a:p>
          <a:p>
            <a:r>
              <a:rPr lang="en-US" dirty="0"/>
              <a:t>At product launch we typically have experience making less than 20 lots of a new active ingredient</a:t>
            </a:r>
          </a:p>
          <a:p>
            <a:r>
              <a:rPr lang="en-US" dirty="0"/>
              <a:t>Regulatory agencies (like the FDA) want to use that very limited experience to define the particle property release specifications for the lifetime of the product (could be the next 20+ years)</a:t>
            </a:r>
          </a:p>
          <a:p>
            <a:r>
              <a:rPr lang="en-US" dirty="0"/>
              <a:t>Approaches other than using this so-called “lot history” struggle to gain acceptance</a:t>
            </a:r>
          </a:p>
        </p:txBody>
      </p:sp>
    </p:spTree>
    <p:extLst>
      <p:ext uri="{BB962C8B-B14F-4D97-AF65-F5344CB8AC3E}">
        <p14:creationId xmlns:p14="http://schemas.microsoft.com/office/powerpoint/2010/main" val="105125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F6C8-DA2E-4255-B2AA-A7B84688E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" y="118237"/>
            <a:ext cx="11835384" cy="878459"/>
          </a:xfrm>
        </p:spPr>
        <p:txBody>
          <a:bodyPr/>
          <a:lstStyle/>
          <a:p>
            <a:r>
              <a:rPr lang="en-US" b="1" dirty="0"/>
              <a:t>Hypothetical example: Lot history approach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621E0E7-F6AE-4BFD-9296-697B91D893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426934"/>
              </p:ext>
            </p:extLst>
          </p:nvPr>
        </p:nvGraphicFramePr>
        <p:xfrm>
          <a:off x="463296" y="123126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99313738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4243352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9085257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411982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46284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D10 (um)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D50 (um)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D90 (um)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Lot size/use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82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#AS1289G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Small scale, lab trials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448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#12555FFBJ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Small scale, clinical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30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#0098IK78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Pilot scale, site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631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#POL3893y298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Pilot scale, site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729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#A2345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Pilot scale, site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4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#GG89720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Pilot scale, site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8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#1111908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Commercial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364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#08908HJL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Commercial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89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/>
                        <a:t>Range </a:t>
                      </a:r>
                      <a:r>
                        <a:rPr lang="en-US" b="1" i="1" dirty="0">
                          <a:solidFill>
                            <a:srgbClr val="FF0000"/>
                          </a:solidFill>
                        </a:rPr>
                        <a:t>(n=8)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</a:rPr>
                        <a:t>11 - 35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</a:rPr>
                        <a:t>19 - 42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</a:rPr>
                        <a:t>32 – 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4805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451DC7-6730-4DEE-ADE3-29D150F43628}"/>
              </a:ext>
            </a:extLst>
          </p:cNvPr>
          <p:cNvSpPr txBox="1"/>
          <p:nvPr/>
        </p:nvSpPr>
        <p:spPr>
          <a:xfrm>
            <a:off x="1167894" y="5696712"/>
            <a:ext cx="976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commercial specifications would you propose based on this data set?</a:t>
            </a:r>
          </a:p>
        </p:txBody>
      </p:sp>
    </p:spTree>
    <p:extLst>
      <p:ext uri="{BB962C8B-B14F-4D97-AF65-F5344CB8AC3E}">
        <p14:creationId xmlns:p14="http://schemas.microsoft.com/office/powerpoint/2010/main" val="82736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AE1D13-7A77-4B9F-8542-850C4E72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2" y="158648"/>
            <a:ext cx="11771671" cy="726255"/>
          </a:xfrm>
        </p:spPr>
        <p:txBody>
          <a:bodyPr>
            <a:normAutofit/>
          </a:bodyPr>
          <a:lstStyle/>
          <a:p>
            <a:r>
              <a:rPr lang="en-US" b="1" dirty="0"/>
              <a:t>Bruno’s personal experience in big pharma (2 of 3)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7FA011-97DF-42CF-9F89-8287DCDE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22" y="1091380"/>
            <a:ext cx="11771670" cy="5607971"/>
          </a:xfrm>
        </p:spPr>
        <p:txBody>
          <a:bodyPr>
            <a:normAutofit/>
          </a:bodyPr>
          <a:lstStyle/>
          <a:p>
            <a:r>
              <a:rPr lang="en-US" dirty="0"/>
              <a:t>Typically, we aim for a two-point particle size specifications</a:t>
            </a:r>
          </a:p>
          <a:p>
            <a:pPr lvl="1"/>
            <a:r>
              <a:rPr lang="en-US" dirty="0"/>
              <a:t>Usually this includes a center point (such as D(50)) and an upper particle size limit (such as D(90))</a:t>
            </a:r>
          </a:p>
          <a:p>
            <a:pPr lvl="1"/>
            <a:r>
              <a:rPr lang="en-US" dirty="0"/>
              <a:t>Together these parameters also describe the spread of the particle size distribution </a:t>
            </a:r>
          </a:p>
          <a:p>
            <a:endParaRPr lang="en-US" dirty="0"/>
          </a:p>
          <a:p>
            <a:r>
              <a:rPr lang="en-US" dirty="0"/>
              <a:t>In the past few years there has been a strong push from regulatory agencies to:</a:t>
            </a:r>
          </a:p>
          <a:p>
            <a:pPr lvl="1"/>
            <a:r>
              <a:rPr lang="en-US" dirty="0"/>
              <a:t>Set three-point specifications (such as D(10, D(50) and D(90))</a:t>
            </a:r>
          </a:p>
          <a:p>
            <a:pPr lvl="1"/>
            <a:r>
              <a:rPr lang="en-US" dirty="0"/>
              <a:t>Set both upper and lower bounds for these parameters</a:t>
            </a:r>
          </a:p>
          <a:p>
            <a:r>
              <a:rPr lang="en-US" dirty="0"/>
              <a:t>This is driven by a sentiment that tighter specifications equate to lower lot-to-lot variability and this is always better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2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AE1D13-7A77-4B9F-8542-850C4E72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2" y="158648"/>
            <a:ext cx="11771671" cy="726255"/>
          </a:xfrm>
        </p:spPr>
        <p:txBody>
          <a:bodyPr>
            <a:normAutofit/>
          </a:bodyPr>
          <a:lstStyle/>
          <a:p>
            <a:r>
              <a:rPr lang="en-US" b="1" dirty="0"/>
              <a:t>Bruno’s personal experience in big pharma (2 of 3)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7FA011-97DF-42CF-9F89-8287DCDE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22" y="1091380"/>
            <a:ext cx="11771670" cy="5607971"/>
          </a:xfrm>
        </p:spPr>
        <p:txBody>
          <a:bodyPr>
            <a:normAutofit/>
          </a:bodyPr>
          <a:lstStyle/>
          <a:p>
            <a:r>
              <a:rPr lang="en-US" dirty="0"/>
              <a:t>Where possible, we try to:</a:t>
            </a:r>
          </a:p>
          <a:p>
            <a:pPr lvl="1"/>
            <a:r>
              <a:rPr lang="en-US" dirty="0"/>
              <a:t>Leverage mathematical models to support our proposed specifications</a:t>
            </a:r>
          </a:p>
          <a:p>
            <a:pPr lvl="2"/>
            <a:r>
              <a:rPr lang="en-US" dirty="0"/>
              <a:t>For example, drug absorption models or tablet content uniformity models </a:t>
            </a:r>
          </a:p>
          <a:p>
            <a:pPr lvl="2"/>
            <a:r>
              <a:rPr lang="en-US" dirty="0"/>
              <a:t>Try not to solely rely on lot-history</a:t>
            </a:r>
          </a:p>
          <a:p>
            <a:pPr lvl="1"/>
            <a:r>
              <a:rPr lang="en-US" dirty="0"/>
              <a:t>Take into account method, instrument and operator variability</a:t>
            </a:r>
          </a:p>
          <a:p>
            <a:pPr lvl="2"/>
            <a:r>
              <a:rPr lang="en-US" dirty="0"/>
              <a:t>Based on the results of gage R&amp;R studies</a:t>
            </a:r>
          </a:p>
          <a:p>
            <a:pPr lvl="1"/>
            <a:r>
              <a:rPr lang="en-US" dirty="0"/>
              <a:t>Use statistical approaches to predict future performance</a:t>
            </a:r>
          </a:p>
          <a:p>
            <a:pPr lvl="2"/>
            <a:r>
              <a:rPr lang="en-US" dirty="0"/>
              <a:t>For example, use lot-history data to calculate 99% confidence limits for future lots</a:t>
            </a:r>
          </a:p>
          <a:p>
            <a:pPr lvl="1"/>
            <a:r>
              <a:rPr lang="en-US" dirty="0"/>
              <a:t>Push for the widest possible limits to maximize future manufacturing flexibility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449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M Template">
  <a:themeElements>
    <a:clrScheme name="Johnson Matthey">
      <a:dk1>
        <a:srgbClr val="000000"/>
      </a:dk1>
      <a:lt1>
        <a:srgbClr val="FFFFFF"/>
      </a:lt1>
      <a:dk2>
        <a:srgbClr val="1E22AA"/>
      </a:dk2>
      <a:lt2>
        <a:srgbClr val="575756"/>
      </a:lt2>
      <a:accent1>
        <a:srgbClr val="1E22AA"/>
      </a:accent1>
      <a:accent2>
        <a:srgbClr val="E50076"/>
      </a:accent2>
      <a:accent3>
        <a:srgbClr val="9DD3CB"/>
      </a:accent3>
      <a:accent4>
        <a:srgbClr val="00ACE9"/>
      </a:accent4>
      <a:accent5>
        <a:srgbClr val="6E368C"/>
      </a:accent5>
      <a:accent6>
        <a:srgbClr val="E3E3E3"/>
      </a:accent6>
      <a:hlink>
        <a:srgbClr val="575756"/>
      </a:hlink>
      <a:folHlink>
        <a:srgbClr val="575756"/>
      </a:folHlink>
    </a:clrScheme>
    <a:fontScheme name="Johnson Matthe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R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7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Calibri 1">
        <a:dk1>
          <a:srgbClr val="414B56"/>
        </a:dk1>
        <a:lt1>
          <a:srgbClr val="FFFFFF"/>
        </a:lt1>
        <a:dk2>
          <a:srgbClr val="000000"/>
        </a:dk2>
        <a:lt2>
          <a:srgbClr val="A0A5AA"/>
        </a:lt2>
        <a:accent1>
          <a:srgbClr val="C4D3E8"/>
        </a:accent1>
        <a:accent2>
          <a:srgbClr val="0F6259"/>
        </a:accent2>
        <a:accent3>
          <a:srgbClr val="FFFFFF"/>
        </a:accent3>
        <a:accent4>
          <a:srgbClr val="363F48"/>
        </a:accent4>
        <a:accent5>
          <a:srgbClr val="DEE6F2"/>
        </a:accent5>
        <a:accent6>
          <a:srgbClr val="0C5850"/>
        </a:accent6>
        <a:hlink>
          <a:srgbClr val="4F1F91"/>
        </a:hlink>
        <a:folHlink>
          <a:srgbClr val="9528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olabPPTTemplateEquation">
  <a:themeElements>
    <a:clrScheme name="ECOLAB">
      <a:dk1>
        <a:srgbClr val="4D4F53"/>
      </a:dk1>
      <a:lt1>
        <a:srgbClr val="FFFFFF"/>
      </a:lt1>
      <a:dk2>
        <a:srgbClr val="005172"/>
      </a:dk2>
      <a:lt2>
        <a:srgbClr val="ADAFAF"/>
      </a:lt2>
      <a:accent1>
        <a:srgbClr val="007AC9"/>
      </a:accent1>
      <a:accent2>
        <a:srgbClr val="5EB6E4"/>
      </a:accent2>
      <a:accent3>
        <a:srgbClr val="E17000"/>
      </a:accent3>
      <a:accent4>
        <a:srgbClr val="5B8F22"/>
      </a:accent4>
      <a:accent5>
        <a:srgbClr val="275E37"/>
      </a:accent5>
      <a:accent6>
        <a:srgbClr val="616365"/>
      </a:accent6>
      <a:hlink>
        <a:srgbClr val="007AC9"/>
      </a:hlink>
      <a:folHlink>
        <a:srgbClr val="EEA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468</Words>
  <Application>Microsoft Office PowerPoint</Application>
  <PresentationFormat>Widescreen</PresentationFormat>
  <Paragraphs>78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Wingdings</vt:lpstr>
      <vt:lpstr>Wingdings 3</vt:lpstr>
      <vt:lpstr>Office Theme</vt:lpstr>
      <vt:lpstr>JM Template</vt:lpstr>
      <vt:lpstr>EcolabPPTTemplateEquation</vt:lpstr>
      <vt:lpstr>Bruno’s personal experience in big pharma (1 of 3)</vt:lpstr>
      <vt:lpstr>Bruno’s personal experience in big pharma (1 of 3)</vt:lpstr>
      <vt:lpstr>Hypothetical example: Lot history approach</vt:lpstr>
      <vt:lpstr>Bruno’s personal experience in big pharma (2 of 3)</vt:lpstr>
      <vt:lpstr>Bruno’s personal experience in big pharma (2 of 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Hancock, Bruno C</dc:creator>
  <cp:lastModifiedBy>Hancock, Bruno C</cp:lastModifiedBy>
  <cp:revision>1</cp:revision>
  <dcterms:created xsi:type="dcterms:W3CDTF">2021-03-22T21:41:07Z</dcterms:created>
  <dcterms:modified xsi:type="dcterms:W3CDTF">2021-04-16T20:27:25Z</dcterms:modified>
</cp:coreProperties>
</file>