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 snapToGrid="0">
      <p:cViewPr varScale="1">
        <p:scale>
          <a:sx n="57" d="100"/>
          <a:sy n="57" d="100"/>
        </p:scale>
        <p:origin x="268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, Yu-Jiun (Nate)" userId="c5ae8684-05ca-4fba-ae60-d0d2b5c52610" providerId="ADAL" clId="{5FE1432B-1CD9-4972-B4B2-DFE65216BAC6}"/>
    <pc:docChg chg="modSld">
      <pc:chgData name="Lin, Yu-Jiun (Nate)" userId="c5ae8684-05ca-4fba-ae60-d0d2b5c52610" providerId="ADAL" clId="{5FE1432B-1CD9-4972-B4B2-DFE65216BAC6}" dt="2021-04-17T12:57:18.080" v="0" actId="20577"/>
      <pc:docMkLst>
        <pc:docMk/>
      </pc:docMkLst>
      <pc:sldChg chg="modNotesTx">
        <pc:chgData name="Lin, Yu-Jiun (Nate)" userId="c5ae8684-05ca-4fba-ae60-d0d2b5c52610" providerId="ADAL" clId="{5FE1432B-1CD9-4972-B4B2-DFE65216BAC6}" dt="2021-04-17T12:57:18.080" v="0" actId="20577"/>
        <pc:sldMkLst>
          <pc:docMk/>
          <pc:sldMk cId="146646321" sldId="25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BAAA1FC-90EC-4F1F-9FF4-8E58010900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E78BC0-F3C2-4009-89C4-D0DB16E585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CDBAE-70C6-4CC8-BB53-DAB6E24B498D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4DD41B-63FA-42C4-AA24-6CCE6E22DF2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C3B8C1-E6C4-498D-A9CF-2AD592195FC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1314F-E26C-4445-A6D7-0C9E99FA7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43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9FABA-CA4E-4109-B992-7B9A429748B0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EC14E-BA52-4911-A7FF-F37DD8355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06149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How do other companies approach PSD method transfers (and any assoc. specification/method adjustments)?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Differences in approaches for less regulated vs. more regulated (e.g., food, pharma) industries?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Consideration of method transferability (flexibility, accuracy, robustness) when setting up specifications/methods?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i="1" dirty="0"/>
              <a:t>Examples:  </a:t>
            </a:r>
            <a:r>
              <a:rPr lang="en-US" dirty="0"/>
              <a:t>discrepancy between internal methods and vendor/supplier, non-robust vendor/supplier method,</a:t>
            </a:r>
          </a:p>
          <a:p>
            <a:pPr lvl="1"/>
            <a:r>
              <a:rPr lang="en-US" dirty="0"/>
              <a:t>	or company does not have the equipment vendor uses.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DD403B-0F6A-4C1F-AE63-FA1FF361F76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872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F1018-D8A8-4E13-BB32-BA3F955BB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EB35A6-CE10-43FE-AD0F-2605ADBEB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D9D04-0D25-4C23-889D-6D3CFD93C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99B15-223E-4D1E-A34D-490128965D05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30D7C-E3D6-4A2E-9666-D33A53914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3CE52-5144-4A82-93F5-FEB559A89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7CB-4567-4B27-9422-B52BCE07877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bjClassifierImageBottom">
            <a:extLst>
              <a:ext uri="{FF2B5EF4-FFF2-40B4-BE49-F238E27FC236}">
                <a16:creationId xmlns:a16="http://schemas.microsoft.com/office/drawing/2014/main" id="{26C81901-2BD1-4808-BE93-C0E1A4FBF3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468336"/>
            <a:ext cx="807790" cy="32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594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F2DB0-A43B-4D82-B49B-C581A7271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DDDE4C-D995-49B3-BC40-BE31EBBB7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4AC9F7-CB49-4B16-9209-04B5A1F00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99B15-223E-4D1E-A34D-490128965D05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75E14-3D91-4AEB-AF3C-684938249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423EB-BA2C-45DB-BA32-6A258EE29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7CB-4567-4B27-9422-B52BCE078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CAA97A-4B68-4F5E-97CF-4C60769B31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CF79E5-90D5-4FD8-83EF-7302647E5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AEAD5-7054-4CAC-94CD-9256EB163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99B15-223E-4D1E-A34D-490128965D05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0A5C3-97C0-4FEC-B6A4-A98B622E9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E2121-DCBF-432D-86EE-60CE5D368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7CB-4567-4B27-9422-B52BCE078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733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825" y="1228725"/>
            <a:ext cx="4932000" cy="2200275"/>
          </a:xfrm>
        </p:spPr>
        <p:txBody>
          <a:bodyPr anchor="b"/>
          <a:lstStyle>
            <a:lvl1pPr algn="l">
              <a:defRPr sz="42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825" y="3682800"/>
            <a:ext cx="4932000" cy="2200275"/>
          </a:xfrm>
        </p:spPr>
        <p:txBody>
          <a:bodyPr/>
          <a:lstStyle>
            <a:lvl1pPr marL="0" indent="0" algn="l">
              <a:buNone/>
              <a:defRPr sz="16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59BCDAA-3E86-4330-AE34-33DA3205BC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7825" y="6174001"/>
            <a:ext cx="3607594" cy="2522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7F91FFD-73BA-4C6D-B9FD-A1C4B70F7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8619" y="6480175"/>
            <a:ext cx="4114844" cy="21415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00" cap="all" baseline="0">
                <a:solidFill>
                  <a:srgbClr val="9EA7B3"/>
                </a:solidFill>
              </a:defRPr>
            </a:lvl1pPr>
          </a:lstStyle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398CBD-FFE3-4A16-A911-FD4B6A99E21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25" y="377825"/>
            <a:ext cx="1072493" cy="46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2778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6A57E-11FE-4593-AC66-324D45502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9C2DB-6265-44E2-9865-3A4F6866D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7FF5F-F75B-49D2-9359-D51192827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99B15-223E-4D1E-A34D-490128965D05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B980E2-260A-4F18-AA71-19A4792EA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8CB75-F7BA-48EE-B1F1-DE9695267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7CB-4567-4B27-9422-B52BCE07877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bjClassifierImageBottom">
            <a:extLst>
              <a:ext uri="{FF2B5EF4-FFF2-40B4-BE49-F238E27FC236}">
                <a16:creationId xmlns:a16="http://schemas.microsoft.com/office/drawing/2014/main" id="{DEA99D26-1CFA-4A22-B673-43C02716FC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468336"/>
            <a:ext cx="807790" cy="32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4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C2F2A-662C-4E7D-A0E0-18B5D414D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15AED0-5918-4818-A37F-257B2B3FE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A4023-BFC7-466C-A229-2BD22F0F2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99B15-223E-4D1E-A34D-490128965D05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D7A19-8CFE-44BF-9F98-A44818255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02A72-FB3C-42BF-8EC4-372EFE9B4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7CB-4567-4B27-9422-B52BCE078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89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E7CCD-315D-45EF-BF60-A5D6F7D00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42DCC-11EF-4B79-85CF-A347C4B4C6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03AE72-A0B4-4DA1-B253-7956F6636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4919D0-6D6C-4BD9-BD46-BA1C6210E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99B15-223E-4D1E-A34D-490128965D05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31D70-EC1A-411E-AE0B-A52AC86FB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C480A-F882-42DB-B8CD-1BF72011A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7CB-4567-4B27-9422-B52BCE078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70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BC473-7C54-415F-8EEE-AA97C0246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BE72A-9916-4278-A6D0-0B8E5F2FA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2C497B-D23D-4E1E-9CA1-02AB82E45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20E67F-3D8B-48B5-AE60-8B8BE8F21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F191A0-84EF-48AF-AA2D-E7B32AA236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C6E3F2-94A4-4213-8975-C83D22B19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99B15-223E-4D1E-A34D-490128965D05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4C35D2-1E4C-458B-B31F-417C84B22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A6E253-C453-4CCC-8D0A-7750727F1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7CB-4567-4B27-9422-B52BCE078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85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848F8-C164-4642-8B49-299E6B10A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1F3DFC-008A-4516-8F20-6463F57C9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99B15-223E-4D1E-A34D-490128965D05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5BB568-10EB-43D1-93B3-8A2C5A054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16A3D0-A6A6-47AC-86B1-6C86F3ECA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7CB-4567-4B27-9422-B52BCE078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09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EE3C13-ABE8-4387-896F-77E8EFC31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99B15-223E-4D1E-A34D-490128965D05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5A40FF-2DC9-45DE-A0DA-FCFB0A6CA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47253A-9883-494A-A7C4-4D8747927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7CB-4567-4B27-9422-B52BCE078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56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62272-BFE7-4646-A4CE-94B5CE957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E28B9-8531-4094-B70E-4A4B4129C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C3EA0E-0340-4A13-AE89-EA7C835DA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BBBA6C-1AF4-4754-ABA0-8CBD43C59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99B15-223E-4D1E-A34D-490128965D05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B3A2C2-F738-4FC9-873F-5C4FED38B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30A39-6F82-4E95-B3CA-8212552F6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7CB-4567-4B27-9422-B52BCE078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42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791B2-8B03-4FB2-9BB7-A9EFF2ED8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E5B65D-1CC6-401A-877C-84D68603D5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F0AB45-BF40-439F-98E1-9D3D700528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FA97E9-B19C-4795-A075-A0DEB2CC3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99B15-223E-4D1E-A34D-490128965D05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4E809-B46A-469A-8CAB-2EE993BDC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50D3D4-3FC3-4B48-BEA0-44762C485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9A7CB-4567-4B27-9422-B52BCE078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18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E89DF8-FFFB-4A19-A430-71563A426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742F5B-76EA-4DAF-BA04-72517136C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474F9-8DE2-4BD6-A918-2EA557A692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99B15-223E-4D1E-A34D-490128965D05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EACB9-72E5-4B6D-AC5D-85882EAB06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0E821-6387-4B9A-88DF-A5A7080BE2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9A7CB-4567-4B27-9422-B52BCE078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4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A490D-8D17-414E-B881-9623CBCC1E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467" y="615787"/>
            <a:ext cx="10316006" cy="1266023"/>
          </a:xfrm>
        </p:spPr>
        <p:txBody>
          <a:bodyPr/>
          <a:lstStyle/>
          <a:p>
            <a:r>
              <a:rPr lang="en-GB" u="sng" dirty="0"/>
              <a:t>Topics of Interest: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858B41-18D6-4F0A-8530-0E510AE688C3}"/>
              </a:ext>
            </a:extLst>
          </p:cNvPr>
          <p:cNvSpPr txBox="1"/>
          <p:nvPr/>
        </p:nvSpPr>
        <p:spPr>
          <a:xfrm>
            <a:off x="360670" y="2174106"/>
            <a:ext cx="1175513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1. (Lack of) Transferability of PSD methods/specifications to alternative or next-gen light scattering (LS) particle size analyzers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2. Approaches for comparing inconsistent particle size LS instruments, methods and specifications [i.e. internal vs supplier]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3.  Methods/approaches for physical phase content [e.g. crystal form purity, lack of crystallinity, </a:t>
            </a:r>
            <a:r>
              <a:rPr lang="en-US" dirty="0" err="1"/>
              <a:t>etc</a:t>
            </a:r>
            <a:r>
              <a:rPr lang="en-US" dirty="0"/>
              <a:t>] 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E2A849-3BD4-4710-B582-8FE99BB8B6AA}"/>
              </a:ext>
            </a:extLst>
          </p:cNvPr>
          <p:cNvSpPr txBox="1"/>
          <p:nvPr/>
        </p:nvSpPr>
        <p:spPr>
          <a:xfrm>
            <a:off x="7637292" y="0"/>
            <a:ext cx="455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Merck – Nate Lin/Sean McClure/Mike </a:t>
            </a:r>
            <a:r>
              <a:rPr lang="en-US" dirty="0" err="1"/>
              <a:t>Gentzler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4632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AE91BD18F88742810D3C7CDAEA9C31" ma:contentTypeVersion="13" ma:contentTypeDescription="Create a new document." ma:contentTypeScope="" ma:versionID="32dfd7c927c2d188d7bf82f23e59f10a">
  <xsd:schema xmlns:xsd="http://www.w3.org/2001/XMLSchema" xmlns:xs="http://www.w3.org/2001/XMLSchema" xmlns:p="http://schemas.microsoft.com/office/2006/metadata/properties" xmlns:ns3="b5d760ee-bac1-4699-8d68-b687904f3053" xmlns:ns4="84baedb7-cebe-4685-ac25-a0cbcc438ec1" targetNamespace="http://schemas.microsoft.com/office/2006/metadata/properties" ma:root="true" ma:fieldsID="39363e41484c5e1aa6ac414ca707fdc8" ns3:_="" ns4:_="">
    <xsd:import namespace="b5d760ee-bac1-4699-8d68-b687904f3053"/>
    <xsd:import namespace="84baedb7-cebe-4685-ac25-a0cbcc438ec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d760ee-bac1-4699-8d68-b687904f30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aedb7-cebe-4685-ac25-a0cbcc438ec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sisl xmlns:xsd="http://www.w3.org/2001/XMLSchema" xmlns:xsi="http://www.w3.org/2001/XMLSchema-instance" xmlns="http://www.boldonjames.com/2008/01/sie/internal/label" sislVersion="0" policy="a10f9ac0-5937-4b4f-b459-96aedd9ed2c5" origin="userSelected">
  <element uid="9920fcc9-9f43-4d43-9e3e-b98a219cfd55" value=""/>
</sisl>
</file>

<file path=customXml/itemProps1.xml><?xml version="1.0" encoding="utf-8"?>
<ds:datastoreItem xmlns:ds="http://schemas.openxmlformats.org/officeDocument/2006/customXml" ds:itemID="{D6F8CEC9-1B69-4AF2-B2BF-F7FBB96CA7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d760ee-bac1-4699-8d68-b687904f3053"/>
    <ds:schemaRef ds:uri="84baedb7-cebe-4685-ac25-a0cbcc438e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BA3E334-BD70-415F-9F8A-EEF09C3E6D9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E2009BB-950F-496B-9A72-B4B37ED00DF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16202DB-0103-4F4E-AE22-F68999B2D17A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172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Topics of Interest: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Lin, Yu-Jiun (Nate)</dc:creator>
  <cp:lastModifiedBy>Lin, Yu-Jiun (Nate)</cp:lastModifiedBy>
  <cp:revision>11</cp:revision>
  <dcterms:created xsi:type="dcterms:W3CDTF">2021-03-08T20:51:01Z</dcterms:created>
  <dcterms:modified xsi:type="dcterms:W3CDTF">2021-04-17T12:57:26Z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7f6c4f7b-c2df-4fca-afba-3167c51578c0</vt:lpwstr>
  </property>
  <property fmtid="{D5CDD505-2E9C-101B-9397-08002B2CF9AE}" pid="3" name="_AdHocReviewCycleID">
    <vt:i4>-700405530</vt:i4>
  </property>
  <property fmtid="{D5CDD505-2E9C-101B-9397-08002B2CF9AE}" pid="4" name="_NewReviewCycle">
    <vt:lpwstr/>
  </property>
  <property fmtid="{D5CDD505-2E9C-101B-9397-08002B2CF9AE}" pid="5" name="_EmailSubject">
    <vt:lpwstr>Slide for Monday's IFPRI Roundtable from Merck</vt:lpwstr>
  </property>
  <property fmtid="{D5CDD505-2E9C-101B-9397-08002B2CF9AE}" pid="6" name="_AuthorEmail">
    <vt:lpwstr>yu-jiun.lin@merck.com</vt:lpwstr>
  </property>
  <property fmtid="{D5CDD505-2E9C-101B-9397-08002B2CF9AE}" pid="7" name="_AuthorEmailDisplayName">
    <vt:lpwstr>Lin, Yu-Jiun (Nate)</vt:lpwstr>
  </property>
  <property fmtid="{D5CDD505-2E9C-101B-9397-08002B2CF9AE}" pid="8" name="bjSaver">
    <vt:lpwstr>iZCt6R/ex6bwPfPNA6KnKMQNiSNsjESL</vt:lpwstr>
  </property>
  <property fmtid="{D5CDD505-2E9C-101B-9397-08002B2CF9AE}" pid="9" name="bjDocumentSecurityLabel">
    <vt:lpwstr>Not Classified</vt:lpwstr>
  </property>
  <property fmtid="{D5CDD505-2E9C-101B-9397-08002B2CF9AE}" pid="10" name="_PreviousAdHocReviewCycleID">
    <vt:i4>1485606476</vt:i4>
  </property>
  <property fmtid="{D5CDD505-2E9C-101B-9397-08002B2CF9AE}" pid="11" name="ContentTypeId">
    <vt:lpwstr>0x01010029AE91BD18F88742810D3C7CDAEA9C31</vt:lpwstr>
  </property>
  <property fmtid="{D5CDD505-2E9C-101B-9397-08002B2CF9AE}" pid="12" name="bjDocumentLabelXML">
    <vt:lpwstr>&lt;?xml version="1.0" encoding="us-ascii"?&gt;&lt;sisl xmlns:xsd="http://www.w3.org/2001/XMLSchema" xmlns:xsi="http://www.w3.org/2001/XMLSchema-instance" sislVersion="0" policy="a10f9ac0-5937-4b4f-b459-96aedd9ed2c5" origin="userSelected" xmlns="http://www.boldonj</vt:lpwstr>
  </property>
  <property fmtid="{D5CDD505-2E9C-101B-9397-08002B2CF9AE}" pid="13" name="bjDocumentLabelXML-0">
    <vt:lpwstr>ames.com/2008/01/sie/internal/label"&gt;&lt;element uid="9920fcc9-9f43-4d43-9e3e-b98a219cfd55" value="" /&gt;&lt;/sisl&gt;</vt:lpwstr>
  </property>
</Properties>
</file>